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hyperlink" Target="http://www.telegraph.co.uk/education/11938413/In-the-long-war-over-grammar-schools-working-class-children-suffered-most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www.psychologytoday.com/blog/gender-and-schooling/201501/school-dangerous-lgbt-youth-despite-legal-protections-0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youtube.com/watch?v=X3QUf6rxBy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A History of Schooling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Beyond the Rhetoric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0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10" advClick="0" advTm="21000">
        <p:wipe/>
        <p:sndAc>
          <p:endSnd/>
        </p:sndAc>
      </p:transition>
    </mc:Choice>
    <mc:Fallback>
      <p:transition advClick="0" advTm="21000">
        <p:wip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" objId="5"/>
        <p14:playEvt time="21983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45" y="1144845"/>
            <a:ext cx="6976934" cy="3727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04" y="3330195"/>
            <a:ext cx="4633651" cy="3083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8839" y="360608"/>
            <a:ext cx="3979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Genocide</a:t>
            </a:r>
            <a:endParaRPr lang="en-CA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5009" y="1115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0">
        <p:circle/>
      </p:transition>
    </mc:Choice>
    <mc:Fallback xmlns="">
      <p:transition spd="slow" advClick="0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532" y="1648495"/>
            <a:ext cx="8388187" cy="5209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77273"/>
            <a:ext cx="6207617" cy="2514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6259" y="334851"/>
            <a:ext cx="301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Religion</a:t>
            </a:r>
            <a:endParaRPr lang="en-CA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8166" y="3643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93614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8" y="1141457"/>
            <a:ext cx="8442950" cy="3507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041" y="2173111"/>
            <a:ext cx="3407959" cy="4572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2135" y="4829577"/>
            <a:ext cx="520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Breaking bonds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58" y="5257800"/>
            <a:ext cx="2857500" cy="16002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0315" y="836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51046"/>
      </p:ext>
    </p:extLst>
  </p:cSld>
  <p:clrMapOvr>
    <a:masterClrMapping/>
  </p:clrMapOvr>
  <p:transition spd="slow" advClick="0" advTm="2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00" y="1333096"/>
            <a:ext cx="4358491" cy="3264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0180" y="110545"/>
            <a:ext cx="203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Abuse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050" y="479877"/>
            <a:ext cx="5814162" cy="239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366" y="3485778"/>
            <a:ext cx="3484765" cy="2610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7350" y="5286375"/>
            <a:ext cx="2914650" cy="157162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0197" y="4790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2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339" y="200698"/>
            <a:ext cx="6263123" cy="6302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854" y="1455313"/>
            <a:ext cx="258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Despite it all…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0417" y="2918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0">
        <p14:reveal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706" y="0"/>
            <a:ext cx="4599379" cy="6646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6558" y="257577"/>
            <a:ext cx="33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Purpose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051" y="1250860"/>
            <a:ext cx="4895696" cy="27415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7308" y="4006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91" y="2294139"/>
            <a:ext cx="3773897" cy="2826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2399" y="533799"/>
            <a:ext cx="4503134" cy="490108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8772" y="2533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0">
        <p:cut/>
      </p:transition>
    </mc:Choice>
    <mc:Fallback xmlns="">
      <p:transition advClick="0" advTm="20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32" y="1935123"/>
            <a:ext cx="5940636" cy="42209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708" y="3683359"/>
            <a:ext cx="4221118" cy="3161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74" y="518308"/>
            <a:ext cx="3885314" cy="25855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9561" y="612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381" y="476520"/>
            <a:ext cx="4606508" cy="598846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17735" y="844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50" y="1471208"/>
            <a:ext cx="5109929" cy="3400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860" y="1471209"/>
            <a:ext cx="6048375" cy="34004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6045" y="5030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6761"/>
      </p:ext>
    </p:extLst>
  </p:cSld>
  <p:clrMapOvr>
    <a:masterClrMapping/>
  </p:clrMapOvr>
  <p:transition spd="med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744" y="6027312"/>
            <a:ext cx="9237930" cy="630883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Photo: Getty (</a:t>
            </a:r>
            <a:r>
              <a:rPr lang="en-CA" dirty="0"/>
              <a:t>taken from </a:t>
            </a:r>
            <a:r>
              <a:rPr lang="en-CA" dirty="0">
                <a:hlinkClick r:id="rId4"/>
              </a:rPr>
              <a:t>http://</a:t>
            </a:r>
            <a:r>
              <a:rPr lang="en-CA" dirty="0" smtClean="0">
                <a:hlinkClick r:id="rId4"/>
              </a:rPr>
              <a:t>www.telegraph.co.uk/education/11938413/In-the-long-war-over-grammar-schools-working-class-children-suffered-most.html</a:t>
            </a:r>
            <a:r>
              <a:rPr lang="en-CA" dirty="0" smtClean="0"/>
              <a:t> )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937" y="291112"/>
            <a:ext cx="8980587" cy="562010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91.34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1082" y="973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44998"/>
      </p:ext>
    </p:extLst>
  </p:cSld>
  <p:clrMapOvr>
    <a:masterClrMapping/>
  </p:clrMapOvr>
  <p:transition spd="slow" advClick="0" advTm="21000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32" y="1058750"/>
            <a:ext cx="6631704" cy="4453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743" y="187212"/>
            <a:ext cx="4982823" cy="33158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574" y="3987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5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eelOff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Issues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353" y="1905000"/>
            <a:ext cx="3514255" cy="3514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984" y="2105831"/>
            <a:ext cx="5076964" cy="3802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8767" y="5950039"/>
            <a:ext cx="485131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Arapahoe school shooting. </a:t>
            </a:r>
            <a:r>
              <a:rPr lang="en-CA" dirty="0"/>
              <a:t>Found at </a:t>
            </a:r>
            <a:r>
              <a:rPr lang="en-CA" sz="1000" dirty="0">
                <a:hlinkClick r:id="rId6"/>
              </a:rPr>
              <a:t>https://</a:t>
            </a:r>
            <a:r>
              <a:rPr lang="en-CA" sz="1000" dirty="0" smtClean="0">
                <a:hlinkClick r:id="rId6"/>
              </a:rPr>
              <a:t>www.youtube.com/watch?v=X3QUf6rxByE</a:t>
            </a:r>
            <a:endParaRPr lang="en-CA" sz="1000" dirty="0" smtClean="0"/>
          </a:p>
          <a:p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1418353" y="5419255"/>
            <a:ext cx="3514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Photo found at </a:t>
            </a:r>
            <a:r>
              <a:rPr lang="en-CA" sz="1000" dirty="0">
                <a:hlinkClick r:id="rId7"/>
              </a:rPr>
              <a:t>https://</a:t>
            </a:r>
            <a:r>
              <a:rPr lang="en-CA" sz="1000" dirty="0" smtClean="0">
                <a:hlinkClick r:id="rId7"/>
              </a:rPr>
              <a:t>www.psychologytoday.com/blog/gender-and-schooling/201501/school-dangerous-lgbt-youth-despite-legal-protections-0</a:t>
            </a:r>
            <a:endParaRPr lang="en-CA" sz="1000" dirty="0" smtClean="0"/>
          </a:p>
          <a:p>
            <a:endParaRPr lang="en-CA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3003"/>
      </p:ext>
    </p:extLst>
  </p:cSld>
  <p:clrMapOvr>
    <a:masterClrMapping/>
  </p:clrMapOvr>
  <p:transition spd="slow" advClick="0" advTm="20000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Purpose?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041" y="1392960"/>
            <a:ext cx="9504610" cy="534634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5194" y="413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99446"/>
      </p:ext>
    </p:extLst>
  </p:cSld>
  <p:clrMapOvr>
    <a:masterClrMapping/>
  </p:clrMapOvr>
  <p:transition spd="slow" advClick="0" advTm="20000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643" y="2190150"/>
            <a:ext cx="5294751" cy="3965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13" y="1897250"/>
            <a:ext cx="5853290" cy="2438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9127" y="173203"/>
            <a:ext cx="208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Gatto</a:t>
            </a:r>
            <a:r>
              <a:rPr lang="en-CA" dirty="0"/>
              <a:t>,</a:t>
            </a:r>
            <a:r>
              <a:rPr lang="en-CA" dirty="0" smtClean="0"/>
              <a:t> Holt, </a:t>
            </a:r>
            <a:r>
              <a:rPr lang="en-CA" dirty="0" err="1" smtClean="0"/>
              <a:t>Illich</a:t>
            </a:r>
            <a:endParaRPr lang="en-CA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843" y="1340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50" y="2037897"/>
            <a:ext cx="4773032" cy="46678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02" y="476703"/>
            <a:ext cx="7358331" cy="203789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0">
        <p:split orient="vert"/>
      </p:transition>
    </mc:Choice>
    <mc:Fallback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5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474" y="156972"/>
            <a:ext cx="8657472" cy="648474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8507" y="94767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3099" y="156972"/>
            <a:ext cx="164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Compulsion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4425252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673"/>
            <a:ext cx="5928451" cy="5695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92485" y="425003"/>
            <a:ext cx="242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Conformity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589" y="1933440"/>
            <a:ext cx="5452411" cy="306356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7685" y="6136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976" y="2551626"/>
            <a:ext cx="7425477" cy="4158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83" y="191911"/>
            <a:ext cx="5045486" cy="2897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8828" y="360608"/>
            <a:ext cx="557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Institutionalization</a:t>
            </a:r>
            <a:endParaRPr lang="en-CA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7104" y="88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64614"/>
      </p:ext>
    </p:extLst>
  </p:cSld>
  <p:clrMapOvr>
    <a:masterClrMapping/>
  </p:clrMapOvr>
  <p:transition spd="slow" advClick="0" advTm="2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191</TotalTime>
  <Words>53</Words>
  <Application>Microsoft Office PowerPoint</Application>
  <PresentationFormat>Widescreen</PresentationFormat>
  <Paragraphs>17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Wisp</vt:lpstr>
      <vt:lpstr>A History of Schooling</vt:lpstr>
      <vt:lpstr>PowerPoint Presentation</vt:lpstr>
      <vt:lpstr>Issues</vt:lpstr>
      <vt:lpstr>Purpose?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Schooling</dc:title>
  <dc:creator>Golda David</dc:creator>
  <cp:lastModifiedBy>Golda David</cp:lastModifiedBy>
  <cp:revision>26</cp:revision>
  <dcterms:created xsi:type="dcterms:W3CDTF">2016-03-16T02:24:56Z</dcterms:created>
  <dcterms:modified xsi:type="dcterms:W3CDTF">2016-03-22T00:25:50Z</dcterms:modified>
</cp:coreProperties>
</file>