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5" name="Shape 5"/>
          <p:cNvSpPr>
            <a:spLocks noGrp="1" noRot="1" noChangeAspect="1"/>
          </p:cNvSpPr>
          <p:nvPr>
            <p:ph type="sldImg" idx="3"/>
          </p:nvPr>
        </p:nvSpPr>
        <p:spPr>
          <a:xfrm>
            <a:off x="382587"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2"/>
                </a:solidFill>
                <a:latin typeface="Cambria"/>
                <a:ea typeface="Cambria"/>
                <a:cs typeface="Cambria"/>
                <a:sym typeface="Cambria"/>
              </a:defRPr>
            </a:lvl1pPr>
            <a:lvl2pPr marL="457200" marR="0" lvl="1" indent="0" algn="l" rtl="0">
              <a:spcBef>
                <a:spcPts val="0"/>
              </a:spcBef>
              <a:buNone/>
              <a:defRPr sz="1200" b="0" i="0" u="none" strike="noStrike" cap="none">
                <a:solidFill>
                  <a:schemeClr val="dk2"/>
                </a:solidFill>
                <a:latin typeface="Cambria"/>
                <a:ea typeface="Cambria"/>
                <a:cs typeface="Cambria"/>
                <a:sym typeface="Cambria"/>
              </a:defRPr>
            </a:lvl2pPr>
            <a:lvl3pPr marL="914400" marR="0" lvl="2" indent="0" algn="l" rtl="0">
              <a:spcBef>
                <a:spcPts val="0"/>
              </a:spcBef>
              <a:buNone/>
              <a:defRPr sz="1200" b="0" i="0" u="none" strike="noStrike" cap="none">
                <a:solidFill>
                  <a:schemeClr val="dk2"/>
                </a:solidFill>
                <a:latin typeface="Cambria"/>
                <a:ea typeface="Cambria"/>
                <a:cs typeface="Cambria"/>
                <a:sym typeface="Cambria"/>
              </a:defRPr>
            </a:lvl3pPr>
            <a:lvl4pPr marL="1371600" marR="0" lvl="3" indent="0" algn="l" rtl="0">
              <a:spcBef>
                <a:spcPts val="0"/>
              </a:spcBef>
              <a:buNone/>
              <a:defRPr sz="1200" b="0" i="0" u="none" strike="noStrike" cap="none">
                <a:solidFill>
                  <a:schemeClr val="dk2"/>
                </a:solidFill>
                <a:latin typeface="Cambria"/>
                <a:ea typeface="Cambria"/>
                <a:cs typeface="Cambria"/>
                <a:sym typeface="Cambria"/>
              </a:defRPr>
            </a:lvl4pPr>
            <a:lvl5pPr marL="1828800" marR="0" lvl="4" indent="0" algn="l" rtl="0">
              <a:spcBef>
                <a:spcPts val="0"/>
              </a:spcBef>
              <a:buNone/>
              <a:defRPr sz="1200" b="0" i="0" u="none" strike="noStrike" cap="none">
                <a:solidFill>
                  <a:schemeClr val="dk2"/>
                </a:solidFill>
                <a:latin typeface="Cambria"/>
                <a:ea typeface="Cambria"/>
                <a:cs typeface="Cambria"/>
                <a:sym typeface="Cambria"/>
              </a:defRPr>
            </a:lvl5pPr>
            <a:lvl6pPr marL="2286000" marR="0" lvl="5" indent="0" algn="l" rtl="0">
              <a:spcBef>
                <a:spcPts val="0"/>
              </a:spcBef>
              <a:buNone/>
              <a:defRPr sz="1200" b="0" i="0" u="none" strike="noStrike" cap="none">
                <a:solidFill>
                  <a:schemeClr val="dk1"/>
                </a:solidFill>
                <a:latin typeface="Cambria"/>
                <a:ea typeface="Cambria"/>
                <a:cs typeface="Cambria"/>
                <a:sym typeface="Cambria"/>
              </a:defRPr>
            </a:lvl6pPr>
            <a:lvl7pPr marL="2743200" marR="0" lvl="6" indent="0" algn="l" rtl="0">
              <a:spcBef>
                <a:spcPts val="0"/>
              </a:spcBef>
              <a:buNone/>
              <a:defRPr sz="1200" b="0" i="0" u="none" strike="noStrike" cap="none">
                <a:solidFill>
                  <a:schemeClr val="dk1"/>
                </a:solidFill>
                <a:latin typeface="Cambria"/>
                <a:ea typeface="Cambria"/>
                <a:cs typeface="Cambria"/>
                <a:sym typeface="Cambria"/>
              </a:defRPr>
            </a:lvl7pPr>
            <a:lvl8pPr marL="3200400" marR="0" lvl="7" indent="0" algn="l" rtl="0">
              <a:spcBef>
                <a:spcPts val="0"/>
              </a:spcBef>
              <a:buNone/>
              <a:defRPr sz="1200" b="0" i="0" u="none" strike="noStrike" cap="none">
                <a:solidFill>
                  <a:schemeClr val="dk1"/>
                </a:solidFill>
                <a:latin typeface="Cambria"/>
                <a:ea typeface="Cambria"/>
                <a:cs typeface="Cambria"/>
                <a:sym typeface="Cambria"/>
              </a:defRPr>
            </a:lvl8pPr>
            <a:lvl9pPr marL="3657600" marR="0" lvl="8" indent="0" algn="l" rtl="0">
              <a:spcBef>
                <a:spcPts val="0"/>
              </a:spcBef>
              <a:buNone/>
              <a:defRPr sz="1200" b="0" i="0" u="none" strike="noStrike" cap="none">
                <a:solidFill>
                  <a:schemeClr val="dk1"/>
                </a:solidFill>
                <a:latin typeface="Cambria"/>
                <a:ea typeface="Cambria"/>
                <a:cs typeface="Cambria"/>
                <a:sym typeface="Cambria"/>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mbria"/>
                <a:ea typeface="Cambria"/>
                <a:cs typeface="Cambria"/>
                <a:sym typeface="Cambria"/>
              </a:rPr>
              <a:t>‹#›</a:t>
            </a:fld>
            <a:endParaRPr lang="en-US" sz="1200" b="0" i="0" u="none" strike="noStrike" cap="none">
              <a:solidFill>
                <a:schemeClr val="dk1"/>
              </a:solidFill>
              <a:latin typeface="Cambria"/>
              <a:ea typeface="Cambria"/>
              <a:cs typeface="Cambria"/>
              <a:sym typeface="Cambria"/>
            </a:endParaRPr>
          </a:p>
        </p:txBody>
      </p:sp>
    </p:spTree>
    <p:extLst>
      <p:ext uri="{BB962C8B-B14F-4D97-AF65-F5344CB8AC3E}">
        <p14:creationId xmlns:p14="http://schemas.microsoft.com/office/powerpoint/2010/main" val="42701432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399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24" name="Shape 124"/>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943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500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2" name="Shape 142"/>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332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48" name="Shape 148"/>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3239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7323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67" name="Shape 16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279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7" name="Shape 17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5567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7" name="Shape 187"/>
          <p:cNvSpPr>
            <a:spLocks noGrp="1" noRot="1" noChangeAspect="1"/>
          </p:cNvSpPr>
          <p:nvPr>
            <p:ph type="sldImg" idx="2"/>
          </p:nvPr>
        </p:nvSpPr>
        <p:spPr>
          <a:xfrm>
            <a:off x="382588" y="685800"/>
            <a:ext cx="609282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3696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19"/>
        <p:cNvGrpSpPr/>
        <p:nvPr/>
      </p:nvGrpSpPr>
      <p:grpSpPr>
        <a:xfrm>
          <a:off x="0" y="0"/>
          <a:ext cx="0" cy="0"/>
          <a:chOff x="0" y="0"/>
          <a:chExt cx="0" cy="0"/>
        </a:xfrm>
      </p:grpSpPr>
      <p:sp>
        <p:nvSpPr>
          <p:cNvPr id="20" name="Shape 20"/>
          <p:cNvSpPr/>
          <p:nvPr/>
        </p:nvSpPr>
        <p:spPr>
          <a:xfrm>
            <a:off x="0" y="0"/>
            <a:ext cx="12188951" cy="61721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21" name="Shape 21"/>
          <p:cNvSpPr/>
          <p:nvPr/>
        </p:nvSpPr>
        <p:spPr>
          <a:xfrm>
            <a:off x="0" y="2"/>
            <a:ext cx="5180011" cy="6172197"/>
          </a:xfrm>
          <a:prstGeom prst="rect">
            <a:avLst/>
          </a:prstGeom>
          <a:solidFill>
            <a:srgbClr val="366A37">
              <a:alpha val="32156"/>
            </a:srgb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22" name="Shape 22"/>
          <p:cNvSpPr/>
          <p:nvPr/>
        </p:nvSpPr>
        <p:spPr>
          <a:xfrm>
            <a:off x="0" y="6172200"/>
            <a:ext cx="12188951" cy="685799"/>
          </a:xfrm>
          <a:prstGeom prst="rect">
            <a:avLst/>
          </a:prstGeom>
          <a:solidFill>
            <a:schemeClr val="lt2"/>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23" name="Shape 23"/>
          <p:cNvSpPr txBox="1">
            <a:spLocks noGrp="1"/>
          </p:cNvSpPr>
          <p:nvPr>
            <p:ph type="ctrTitle"/>
          </p:nvPr>
        </p:nvSpPr>
        <p:spPr>
          <a:xfrm>
            <a:off x="608012" y="914400"/>
            <a:ext cx="4190999" cy="3886200"/>
          </a:xfrm>
          <a:prstGeom prst="rect">
            <a:avLst/>
          </a:prstGeom>
          <a:noFill/>
          <a:ln>
            <a:noFill/>
          </a:ln>
        </p:spPr>
        <p:txBody>
          <a:bodyPr lIns="91425" tIns="91425" rIns="91425" bIns="91425" anchor="b" anchorCtr="0"/>
          <a:lstStyle>
            <a:lvl1pPr marL="0" marR="0" lvl="0" indent="0" algn="l" rtl="0">
              <a:lnSpc>
                <a:spcPct val="80000"/>
              </a:lnSpc>
              <a:spcBef>
                <a:spcPts val="0"/>
              </a:spcBef>
              <a:buClr>
                <a:schemeClr val="lt1"/>
              </a:buClr>
              <a:buFont typeface="Cambria"/>
              <a:buNone/>
              <a:defRPr sz="6000" b="0" i="0" u="none" strike="noStrike" cap="none">
                <a:solidFill>
                  <a:schemeClr val="lt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24" name="Shape 24"/>
          <p:cNvSpPr txBox="1">
            <a:spLocks noGrp="1"/>
          </p:cNvSpPr>
          <p:nvPr>
            <p:ph type="subTitle" idx="1"/>
          </p:nvPr>
        </p:nvSpPr>
        <p:spPr>
          <a:xfrm>
            <a:off x="597799" y="4953000"/>
            <a:ext cx="4201213" cy="990598"/>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D6EBD6"/>
              </a:buClr>
              <a:buFont typeface="Arial"/>
              <a:buNone/>
              <a:defRPr sz="2000" b="0" i="0" u="none" strike="noStrike" cap="none">
                <a:solidFill>
                  <a:srgbClr val="D6EBD6"/>
                </a:solidFill>
                <a:latin typeface="Cambria"/>
                <a:ea typeface="Cambria"/>
                <a:cs typeface="Cambria"/>
                <a:sym typeface="Cambria"/>
              </a:defRPr>
            </a:lvl1pPr>
            <a:lvl2pPr marL="457200" marR="0" lvl="1" indent="0" algn="ctr" rtl="0">
              <a:lnSpc>
                <a:spcPct val="90000"/>
              </a:lnSpc>
              <a:spcBef>
                <a:spcPts val="600"/>
              </a:spcBef>
              <a:buClr>
                <a:srgbClr val="909090"/>
              </a:buClr>
              <a:buFont typeface="Arial"/>
              <a:buNone/>
              <a:defRPr sz="2000" b="0" i="0" u="none" strike="noStrike" cap="none">
                <a:solidFill>
                  <a:srgbClr val="909090"/>
                </a:solidFill>
                <a:latin typeface="Cambria"/>
                <a:ea typeface="Cambria"/>
                <a:cs typeface="Cambria"/>
                <a:sym typeface="Cambria"/>
              </a:defRPr>
            </a:lvl2pPr>
            <a:lvl3pPr marL="914400" marR="0" lvl="2" indent="0" algn="ctr" rtl="0">
              <a:lnSpc>
                <a:spcPct val="90000"/>
              </a:lnSpc>
              <a:spcBef>
                <a:spcPts val="600"/>
              </a:spcBef>
              <a:buClr>
                <a:srgbClr val="909090"/>
              </a:buClr>
              <a:buFont typeface="Arial"/>
              <a:buNone/>
              <a:defRPr sz="1800" b="0" i="0" u="none" strike="noStrike" cap="none">
                <a:solidFill>
                  <a:srgbClr val="909090"/>
                </a:solidFill>
                <a:latin typeface="Cambria"/>
                <a:ea typeface="Cambria"/>
                <a:cs typeface="Cambria"/>
                <a:sym typeface="Cambria"/>
              </a:defRPr>
            </a:lvl3pPr>
            <a:lvl4pPr marL="1371600" marR="0" lvl="3"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4pPr>
            <a:lvl5pPr marL="1828800" marR="0" lvl="4"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5pPr>
            <a:lvl6pPr marL="2286000" marR="0" lvl="5"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6pPr>
            <a:lvl7pPr marL="2743200" marR="0" lvl="6"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7pPr>
            <a:lvl8pPr marL="3200400" marR="0" lvl="7"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8pPr>
            <a:lvl9pPr marL="3657600" marR="0" lvl="8"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9pPr>
          </a:lstStyle>
          <a:p>
            <a:endParaRPr/>
          </a:p>
        </p:txBody>
      </p:sp>
      <p:sp>
        <p:nvSpPr>
          <p:cNvPr id="25" name="Shape 25"/>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26" name="Shape 26"/>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27" name="Shape 27"/>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
        <p:nvSpPr>
          <p:cNvPr id="28" name="Shape 28"/>
          <p:cNvSpPr>
            <a:spLocks noGrp="1"/>
          </p:cNvSpPr>
          <p:nvPr>
            <p:ph type="pic" idx="2"/>
          </p:nvPr>
        </p:nvSpPr>
        <p:spPr>
          <a:xfrm>
            <a:off x="5180012" y="228600"/>
            <a:ext cx="6781800" cy="5714999"/>
          </a:xfrm>
          <a:prstGeom prst="round1Rect">
            <a:avLst>
              <a:gd name="adj" fmla="val 5636"/>
            </a:avLst>
          </a:prstGeom>
          <a:solidFill>
            <a:schemeClr val="lt2"/>
          </a:solidFill>
          <a:ln>
            <a:noFill/>
          </a:ln>
        </p:spPr>
        <p:txBody>
          <a:bodyPr lIns="91425" tIns="91425" rIns="91425" bIns="91425" anchor="t" anchorCtr="0"/>
          <a:lstStyle>
            <a:lvl1pPr marL="0" marR="0" lvl="0" indent="0" algn="ctr" rtl="0">
              <a:lnSpc>
                <a:spcPct val="90000"/>
              </a:lnSpc>
              <a:spcBef>
                <a:spcPts val="1800"/>
              </a:spcBef>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1"/>
        <p:cNvGrpSpPr/>
        <p:nvPr/>
      </p:nvGrpSpPr>
      <p:grpSpPr>
        <a:xfrm>
          <a:off x="0" y="0"/>
          <a:ext cx="0" cy="0"/>
          <a:chOff x="0" y="0"/>
          <a:chExt cx="0" cy="0"/>
        </a:xfrm>
      </p:grpSpPr>
      <p:sp>
        <p:nvSpPr>
          <p:cNvPr id="92" name="Shape 92"/>
          <p:cNvSpPr/>
          <p:nvPr/>
        </p:nvSpPr>
        <p:spPr>
          <a:xfrm>
            <a:off x="0" y="0"/>
            <a:ext cx="12188951" cy="61721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93" name="Shape 93"/>
          <p:cNvSpPr/>
          <p:nvPr/>
        </p:nvSpPr>
        <p:spPr>
          <a:xfrm>
            <a:off x="7466013" y="2"/>
            <a:ext cx="4722812" cy="6172197"/>
          </a:xfrm>
          <a:prstGeom prst="rect">
            <a:avLst/>
          </a:prstGeom>
          <a:solidFill>
            <a:srgbClr val="366A37">
              <a:alpha val="32156"/>
            </a:srgb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94" name="Shape 94"/>
          <p:cNvSpPr txBox="1">
            <a:spLocks noGrp="1"/>
          </p:cNvSpPr>
          <p:nvPr>
            <p:ph type="title"/>
          </p:nvPr>
        </p:nvSpPr>
        <p:spPr>
          <a:xfrm>
            <a:off x="7883150" y="234351"/>
            <a:ext cx="3773863" cy="464244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mbria"/>
              <a:buNone/>
              <a:defRPr sz="4400" b="0" i="0" u="none" strike="noStrike" cap="none">
                <a:solidFill>
                  <a:schemeClr val="lt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95" name="Shape 95"/>
          <p:cNvSpPr txBox="1">
            <a:spLocks noGrp="1"/>
          </p:cNvSpPr>
          <p:nvPr>
            <p:ph type="body" idx="1"/>
          </p:nvPr>
        </p:nvSpPr>
        <p:spPr>
          <a:xfrm>
            <a:off x="7872935" y="5029200"/>
            <a:ext cx="3782585" cy="91440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D6EBD6"/>
              </a:buClr>
              <a:buFont typeface="Arial"/>
              <a:buNone/>
              <a:defRPr sz="2000" b="0" i="0" u="none" strike="noStrike" cap="none">
                <a:solidFill>
                  <a:srgbClr val="D6EBD6"/>
                </a:solidFill>
                <a:latin typeface="Cambria"/>
                <a:ea typeface="Cambria"/>
                <a:cs typeface="Cambria"/>
                <a:sym typeface="Cambria"/>
              </a:defRPr>
            </a:lvl1pPr>
            <a:lvl2pPr marL="457200" marR="0" lvl="1" indent="0" algn="l" rtl="0">
              <a:lnSpc>
                <a:spcPct val="90000"/>
              </a:lnSpc>
              <a:spcBef>
                <a:spcPts val="600"/>
              </a:spcBef>
              <a:buClr>
                <a:schemeClr val="dk1"/>
              </a:buClr>
              <a:buFont typeface="Arial"/>
              <a:buNone/>
              <a:defRPr sz="12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Font typeface="Arial"/>
              <a:buNone/>
              <a:defRPr sz="10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96" name="Shape 96"/>
          <p:cNvSpPr/>
          <p:nvPr/>
        </p:nvSpPr>
        <p:spPr>
          <a:xfrm>
            <a:off x="0" y="6172200"/>
            <a:ext cx="12188951" cy="685799"/>
          </a:xfrm>
          <a:prstGeom prst="rect">
            <a:avLst/>
          </a:prstGeom>
          <a:solidFill>
            <a:schemeClr val="lt2"/>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97" name="Shape 97"/>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98" name="Shape 98"/>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99" name="Shape 99"/>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
        <p:nvSpPr>
          <p:cNvPr id="100" name="Shape 100"/>
          <p:cNvSpPr/>
          <p:nvPr/>
        </p:nvSpPr>
        <p:spPr>
          <a:xfrm flipH="1">
            <a:off x="227012" y="234351"/>
            <a:ext cx="7238998" cy="5709248"/>
          </a:xfrm>
          <a:prstGeom prst="round1Rect">
            <a:avLst>
              <a:gd name="adj" fmla="val 5812"/>
            </a:avLst>
          </a:prstGeom>
          <a:solidFill>
            <a:schemeClr val="lt2"/>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01" name="Shape 101"/>
          <p:cNvSpPr>
            <a:spLocks noGrp="1"/>
          </p:cNvSpPr>
          <p:nvPr>
            <p:ph type="pic" idx="2"/>
          </p:nvPr>
        </p:nvSpPr>
        <p:spPr>
          <a:xfrm flipH="1">
            <a:off x="457198" y="465283"/>
            <a:ext cx="6780215" cy="5249717"/>
          </a:xfrm>
          <a:prstGeom prst="round1Rect">
            <a:avLst>
              <a:gd name="adj" fmla="val 4287"/>
            </a:avLst>
          </a:prstGeom>
          <a:solidFill>
            <a:schemeClr val="lt2"/>
          </a:solidFill>
          <a:ln>
            <a:noFill/>
          </a:ln>
        </p:spPr>
        <p:txBody>
          <a:bodyPr lIns="91425" tIns="91425" rIns="91425" bIns="91425" anchor="t" anchorCtr="0"/>
          <a:lstStyle>
            <a:lvl1pPr marL="0" marR="0" lvl="0" indent="0" algn="ctr" rtl="0">
              <a:lnSpc>
                <a:spcPct val="90000"/>
              </a:lnSpc>
              <a:spcBef>
                <a:spcPts val="1800"/>
              </a:spcBef>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buClr>
                <a:schemeClr val="dk1"/>
              </a:buClr>
              <a:buFont typeface="Arial"/>
              <a:buNone/>
              <a:defRPr sz="28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Font typeface="Arial"/>
              <a:buNone/>
              <a:defRPr sz="24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2000" b="0" i="0" u="none" strike="noStrike" cap="none">
                <a:solidFill>
                  <a:schemeClr val="dk1"/>
                </a:solidFill>
                <a:latin typeface="Cambria"/>
                <a:ea typeface="Cambria"/>
                <a:cs typeface="Cambria"/>
                <a:sym typeface="Cambria"/>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1293812" y="563562"/>
            <a:ext cx="9601200" cy="118903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04" name="Shape 104"/>
          <p:cNvSpPr txBox="1">
            <a:spLocks noGrp="1"/>
          </p:cNvSpPr>
          <p:nvPr>
            <p:ph type="body" idx="1"/>
          </p:nvPr>
        </p:nvSpPr>
        <p:spPr>
          <a:xfrm rot="5400000">
            <a:off x="3998914" y="-723900"/>
            <a:ext cx="4190999" cy="9601201"/>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05" name="Shape 105"/>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106" name="Shape 106"/>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107" name="Shape 107"/>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rot="5400000">
            <a:off x="2590800" y="-714374"/>
            <a:ext cx="5589586" cy="8183562"/>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10" name="Shape 110"/>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111" name="Shape 111"/>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112" name="Shape 112"/>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
        <p:nvSpPr>
          <p:cNvPr id="113" name="Shape 113"/>
          <p:cNvSpPr txBox="1">
            <a:spLocks noGrp="1"/>
          </p:cNvSpPr>
          <p:nvPr>
            <p:ph type="title"/>
          </p:nvPr>
        </p:nvSpPr>
        <p:spPr>
          <a:xfrm rot="5400000">
            <a:off x="7886698" y="2401887"/>
            <a:ext cx="5589586" cy="1951037"/>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293812" y="563562"/>
            <a:ext cx="9601200" cy="118903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31" name="Shape 31"/>
          <p:cNvSpPr txBox="1">
            <a:spLocks noGrp="1"/>
          </p:cNvSpPr>
          <p:nvPr>
            <p:ph type="body" idx="1"/>
          </p:nvPr>
        </p:nvSpPr>
        <p:spPr>
          <a:xfrm>
            <a:off x="1293812" y="1981200"/>
            <a:ext cx="9601201"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32" name="Shape 32"/>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33" name="Shape 33"/>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34" name="Shape 34"/>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5"/>
        <p:cNvGrpSpPr/>
        <p:nvPr/>
      </p:nvGrpSpPr>
      <p:grpSpPr>
        <a:xfrm>
          <a:off x="0" y="0"/>
          <a:ext cx="0" cy="0"/>
          <a:chOff x="0" y="0"/>
          <a:chExt cx="0" cy="0"/>
        </a:xfrm>
      </p:grpSpPr>
      <p:sp>
        <p:nvSpPr>
          <p:cNvPr id="36" name="Shape 36"/>
          <p:cNvSpPr/>
          <p:nvPr/>
        </p:nvSpPr>
        <p:spPr>
          <a:xfrm>
            <a:off x="1" y="0"/>
            <a:ext cx="12188823" cy="61721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37" name="Shape 37"/>
          <p:cNvSpPr/>
          <p:nvPr/>
        </p:nvSpPr>
        <p:spPr>
          <a:xfrm>
            <a:off x="6926759" y="228597"/>
            <a:ext cx="5035053" cy="5715002"/>
          </a:xfrm>
          <a:prstGeom prst="round1Rect">
            <a:avLst>
              <a:gd name="adj" fmla="val 5897"/>
            </a:avLst>
          </a:prstGeom>
          <a:solidFill>
            <a:schemeClr val="lt2"/>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38" name="Shape 38"/>
          <p:cNvSpPr/>
          <p:nvPr/>
        </p:nvSpPr>
        <p:spPr>
          <a:xfrm>
            <a:off x="0" y="2"/>
            <a:ext cx="6926756" cy="6172197"/>
          </a:xfrm>
          <a:prstGeom prst="rect">
            <a:avLst/>
          </a:prstGeom>
          <a:solidFill>
            <a:srgbClr val="366A37">
              <a:alpha val="32156"/>
            </a:srgb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39" name="Shape 39"/>
          <p:cNvSpPr/>
          <p:nvPr/>
        </p:nvSpPr>
        <p:spPr>
          <a:xfrm>
            <a:off x="0" y="6172200"/>
            <a:ext cx="12188951" cy="685799"/>
          </a:xfrm>
          <a:prstGeom prst="rect">
            <a:avLst/>
          </a:prstGeom>
          <a:solidFill>
            <a:srgbClr val="D6EBD6">
              <a:alpha val="69803"/>
            </a:srgb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40" name="Shape 40"/>
          <p:cNvSpPr txBox="1">
            <a:spLocks noGrp="1"/>
          </p:cNvSpPr>
          <p:nvPr>
            <p:ph type="ctrTitle"/>
          </p:nvPr>
        </p:nvSpPr>
        <p:spPr>
          <a:xfrm>
            <a:off x="608012" y="1703717"/>
            <a:ext cx="5791200" cy="3733800"/>
          </a:xfrm>
          <a:prstGeom prst="rect">
            <a:avLst/>
          </a:prstGeom>
          <a:noFill/>
          <a:ln>
            <a:noFill/>
          </a:ln>
        </p:spPr>
        <p:txBody>
          <a:bodyPr lIns="91425" tIns="91425" rIns="91425" bIns="91425" anchor="b" anchorCtr="0"/>
          <a:lstStyle>
            <a:lvl1pPr marL="0" marR="0" lvl="0" indent="0" algn="l" rtl="0">
              <a:lnSpc>
                <a:spcPct val="80000"/>
              </a:lnSpc>
              <a:spcBef>
                <a:spcPts val="0"/>
              </a:spcBef>
              <a:buClr>
                <a:schemeClr val="lt1"/>
              </a:buClr>
              <a:buFont typeface="Cambria"/>
              <a:buNone/>
              <a:defRPr sz="6000" b="0" i="0" u="none" strike="noStrike" cap="none">
                <a:solidFill>
                  <a:schemeClr val="lt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41" name="Shape 41"/>
          <p:cNvSpPr txBox="1">
            <a:spLocks noGrp="1"/>
          </p:cNvSpPr>
          <p:nvPr>
            <p:ph type="subTitle" idx="1"/>
          </p:nvPr>
        </p:nvSpPr>
        <p:spPr>
          <a:xfrm>
            <a:off x="7085014" y="3429000"/>
            <a:ext cx="4572000" cy="19049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0" algn="ctr" rtl="0">
              <a:lnSpc>
                <a:spcPct val="90000"/>
              </a:lnSpc>
              <a:spcBef>
                <a:spcPts val="600"/>
              </a:spcBef>
              <a:buClr>
                <a:srgbClr val="909090"/>
              </a:buClr>
              <a:buFont typeface="Arial"/>
              <a:buNone/>
              <a:defRPr sz="2000" b="0" i="0" u="none" strike="noStrike" cap="none">
                <a:solidFill>
                  <a:srgbClr val="909090"/>
                </a:solidFill>
                <a:latin typeface="Cambria"/>
                <a:ea typeface="Cambria"/>
                <a:cs typeface="Cambria"/>
                <a:sym typeface="Cambria"/>
              </a:defRPr>
            </a:lvl2pPr>
            <a:lvl3pPr marL="914400" marR="0" lvl="2" indent="0" algn="ctr" rtl="0">
              <a:lnSpc>
                <a:spcPct val="90000"/>
              </a:lnSpc>
              <a:spcBef>
                <a:spcPts val="600"/>
              </a:spcBef>
              <a:buClr>
                <a:srgbClr val="909090"/>
              </a:buClr>
              <a:buFont typeface="Arial"/>
              <a:buNone/>
              <a:defRPr sz="1800" b="0" i="0" u="none" strike="noStrike" cap="none">
                <a:solidFill>
                  <a:srgbClr val="909090"/>
                </a:solidFill>
                <a:latin typeface="Cambria"/>
                <a:ea typeface="Cambria"/>
                <a:cs typeface="Cambria"/>
                <a:sym typeface="Cambria"/>
              </a:defRPr>
            </a:lvl3pPr>
            <a:lvl4pPr marL="1371600" marR="0" lvl="3"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4pPr>
            <a:lvl5pPr marL="1828800" marR="0" lvl="4"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5pPr>
            <a:lvl6pPr marL="2286000" marR="0" lvl="5"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6pPr>
            <a:lvl7pPr marL="2743200" marR="0" lvl="6"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7pPr>
            <a:lvl8pPr marL="3200400" marR="0" lvl="7"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8pPr>
            <a:lvl9pPr marL="3657600" marR="0" lvl="8" indent="0" algn="ctr"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9pPr>
          </a:lstStyle>
          <a:p>
            <a:endParaRPr/>
          </a:p>
        </p:txBody>
      </p:sp>
      <p:sp>
        <p:nvSpPr>
          <p:cNvPr id="42" name="Shape 42"/>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43" name="Shape 43"/>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44" name="Shape 44"/>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5"/>
        <p:cNvGrpSpPr/>
        <p:nvPr/>
      </p:nvGrpSpPr>
      <p:grpSpPr>
        <a:xfrm>
          <a:off x="0" y="0"/>
          <a:ext cx="0" cy="0"/>
          <a:chOff x="0" y="0"/>
          <a:chExt cx="0" cy="0"/>
        </a:xfrm>
      </p:grpSpPr>
      <p:sp>
        <p:nvSpPr>
          <p:cNvPr id="46" name="Shape 46"/>
          <p:cNvSpPr/>
          <p:nvPr/>
        </p:nvSpPr>
        <p:spPr>
          <a:xfrm>
            <a:off x="0" y="2876"/>
            <a:ext cx="12188951" cy="64769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47" name="Shape 47"/>
          <p:cNvSpPr/>
          <p:nvPr/>
        </p:nvSpPr>
        <p:spPr>
          <a:xfrm>
            <a:off x="7451143" y="0"/>
            <a:ext cx="4737680" cy="6476999"/>
          </a:xfrm>
          <a:prstGeom prst="rect">
            <a:avLst/>
          </a:prstGeom>
          <a:solidFill>
            <a:srgbClr val="366A37">
              <a:alpha val="32156"/>
            </a:srgb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48" name="Shape 48"/>
          <p:cNvSpPr/>
          <p:nvPr/>
        </p:nvSpPr>
        <p:spPr>
          <a:xfrm flipH="1">
            <a:off x="219972" y="234351"/>
            <a:ext cx="7237410" cy="6014049"/>
          </a:xfrm>
          <a:prstGeom prst="round1Rect">
            <a:avLst>
              <a:gd name="adj" fmla="val 5812"/>
            </a:avLst>
          </a:prstGeom>
          <a:solidFill>
            <a:schemeClr val="lt2"/>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49" name="Shape 49"/>
          <p:cNvSpPr/>
          <p:nvPr/>
        </p:nvSpPr>
        <p:spPr>
          <a:xfrm>
            <a:off x="0" y="6477000"/>
            <a:ext cx="12188951" cy="381000"/>
          </a:xfrm>
          <a:prstGeom prst="rect">
            <a:avLst/>
          </a:prstGeom>
          <a:solidFill>
            <a:srgbClr val="D6EBD6">
              <a:alpha val="69803"/>
            </a:srgb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50" name="Shape 50"/>
          <p:cNvSpPr txBox="1">
            <a:spLocks noGrp="1"/>
          </p:cNvSpPr>
          <p:nvPr>
            <p:ph type="title"/>
          </p:nvPr>
        </p:nvSpPr>
        <p:spPr>
          <a:xfrm>
            <a:off x="1293812" y="685800"/>
            <a:ext cx="5638800" cy="41909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mbria"/>
              <a:buNone/>
              <a:defRPr sz="5400" b="0" i="0" u="none" strike="noStrike" cap="none">
                <a:solidFill>
                  <a:schemeClr val="dk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1" name="Shape 51"/>
          <p:cNvSpPr txBox="1">
            <a:spLocks noGrp="1"/>
          </p:cNvSpPr>
          <p:nvPr>
            <p:ph type="body" idx="1"/>
          </p:nvPr>
        </p:nvSpPr>
        <p:spPr>
          <a:xfrm>
            <a:off x="1293812" y="5029200"/>
            <a:ext cx="5638800" cy="914400"/>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accent1"/>
              </a:buClr>
              <a:buFont typeface="Arial"/>
              <a:buNone/>
              <a:defRPr sz="2000" b="0" i="0" u="none" strike="noStrike" cap="none">
                <a:solidFill>
                  <a:schemeClr val="accent1"/>
                </a:solidFill>
                <a:latin typeface="Cambria"/>
                <a:ea typeface="Cambria"/>
                <a:cs typeface="Cambria"/>
                <a:sym typeface="Cambria"/>
              </a:defRPr>
            </a:lvl1pPr>
            <a:lvl2pPr marL="457200" marR="0" lvl="1" indent="0" algn="l" rtl="0">
              <a:lnSpc>
                <a:spcPct val="90000"/>
              </a:lnSpc>
              <a:spcBef>
                <a:spcPts val="600"/>
              </a:spcBef>
              <a:buClr>
                <a:srgbClr val="909090"/>
              </a:buClr>
              <a:buFont typeface="Arial"/>
              <a:buNone/>
              <a:defRPr sz="1800" b="0" i="0" u="none" strike="noStrike" cap="none">
                <a:solidFill>
                  <a:srgbClr val="909090"/>
                </a:solidFill>
                <a:latin typeface="Cambria"/>
                <a:ea typeface="Cambria"/>
                <a:cs typeface="Cambria"/>
                <a:sym typeface="Cambria"/>
              </a:defRPr>
            </a:lvl2pPr>
            <a:lvl3pPr marL="914400" marR="0" lvl="2" indent="0" algn="l" rtl="0">
              <a:lnSpc>
                <a:spcPct val="90000"/>
              </a:lnSpc>
              <a:spcBef>
                <a:spcPts val="600"/>
              </a:spcBef>
              <a:buClr>
                <a:srgbClr val="909090"/>
              </a:buClr>
              <a:buFont typeface="Arial"/>
              <a:buNone/>
              <a:defRPr sz="1600" b="0" i="0" u="none" strike="noStrike" cap="none">
                <a:solidFill>
                  <a:srgbClr val="909090"/>
                </a:solidFill>
                <a:latin typeface="Cambria"/>
                <a:ea typeface="Cambria"/>
                <a:cs typeface="Cambria"/>
                <a:sym typeface="Cambria"/>
              </a:defRPr>
            </a:lvl3pPr>
            <a:lvl4pPr marL="1371600" marR="0" lvl="3" indent="0" algn="l" rtl="0">
              <a:lnSpc>
                <a:spcPct val="90000"/>
              </a:lnSpc>
              <a:spcBef>
                <a:spcPts val="600"/>
              </a:spcBef>
              <a:buClr>
                <a:srgbClr val="909090"/>
              </a:buClr>
              <a:buFont typeface="Arial"/>
              <a:buNone/>
              <a:defRPr sz="1400" b="0" i="0" u="none" strike="noStrike" cap="none">
                <a:solidFill>
                  <a:srgbClr val="909090"/>
                </a:solidFill>
                <a:latin typeface="Cambria"/>
                <a:ea typeface="Cambria"/>
                <a:cs typeface="Cambria"/>
                <a:sym typeface="Cambria"/>
              </a:defRPr>
            </a:lvl4pPr>
            <a:lvl5pPr marL="1828800" marR="0" lvl="4" indent="0" algn="l" rtl="0">
              <a:lnSpc>
                <a:spcPct val="90000"/>
              </a:lnSpc>
              <a:spcBef>
                <a:spcPts val="600"/>
              </a:spcBef>
              <a:buClr>
                <a:srgbClr val="909090"/>
              </a:buClr>
              <a:buFont typeface="Arial"/>
              <a:buNone/>
              <a:defRPr sz="1400" b="0" i="0" u="none" strike="noStrike" cap="none">
                <a:solidFill>
                  <a:srgbClr val="909090"/>
                </a:solidFill>
                <a:latin typeface="Cambria"/>
                <a:ea typeface="Cambria"/>
                <a:cs typeface="Cambria"/>
                <a:sym typeface="Cambria"/>
              </a:defRPr>
            </a:lvl5pPr>
            <a:lvl6pPr marL="2286000" marR="0" lvl="5" indent="0" algn="l" rtl="0">
              <a:lnSpc>
                <a:spcPct val="90000"/>
              </a:lnSpc>
              <a:spcBef>
                <a:spcPts val="600"/>
              </a:spcBef>
              <a:buClr>
                <a:srgbClr val="909090"/>
              </a:buClr>
              <a:buFont typeface="Arial"/>
              <a:buNone/>
              <a:defRPr sz="1400" b="0" i="0" u="none" strike="noStrike" cap="none">
                <a:solidFill>
                  <a:srgbClr val="909090"/>
                </a:solidFill>
                <a:latin typeface="Cambria"/>
                <a:ea typeface="Cambria"/>
                <a:cs typeface="Cambria"/>
                <a:sym typeface="Cambria"/>
              </a:defRPr>
            </a:lvl6pPr>
            <a:lvl7pPr marL="2743200" marR="0" lvl="6" indent="0" algn="l" rtl="0">
              <a:lnSpc>
                <a:spcPct val="90000"/>
              </a:lnSpc>
              <a:spcBef>
                <a:spcPts val="600"/>
              </a:spcBef>
              <a:buClr>
                <a:srgbClr val="909090"/>
              </a:buClr>
              <a:buFont typeface="Arial"/>
              <a:buNone/>
              <a:defRPr sz="1400" b="0" i="0" u="none" strike="noStrike" cap="none">
                <a:solidFill>
                  <a:srgbClr val="909090"/>
                </a:solidFill>
                <a:latin typeface="Cambria"/>
                <a:ea typeface="Cambria"/>
                <a:cs typeface="Cambria"/>
                <a:sym typeface="Cambria"/>
              </a:defRPr>
            </a:lvl7pPr>
            <a:lvl8pPr marL="3200400" marR="0" lvl="7" indent="0" algn="l" rtl="0">
              <a:lnSpc>
                <a:spcPct val="90000"/>
              </a:lnSpc>
              <a:spcBef>
                <a:spcPts val="600"/>
              </a:spcBef>
              <a:buClr>
                <a:srgbClr val="909090"/>
              </a:buClr>
              <a:buFont typeface="Arial"/>
              <a:buNone/>
              <a:defRPr sz="1400" b="0" i="0" u="none" strike="noStrike" cap="none">
                <a:solidFill>
                  <a:srgbClr val="909090"/>
                </a:solidFill>
                <a:latin typeface="Cambria"/>
                <a:ea typeface="Cambria"/>
                <a:cs typeface="Cambria"/>
                <a:sym typeface="Cambria"/>
              </a:defRPr>
            </a:lvl8pPr>
            <a:lvl9pPr marL="3657600" marR="0" lvl="8" indent="0" algn="l" rtl="0">
              <a:lnSpc>
                <a:spcPct val="90000"/>
              </a:lnSpc>
              <a:spcBef>
                <a:spcPts val="600"/>
              </a:spcBef>
              <a:buClr>
                <a:srgbClr val="909090"/>
              </a:buClr>
              <a:buFont typeface="Arial"/>
              <a:buNone/>
              <a:defRPr sz="1400" b="0" i="0" u="none" strike="noStrike" cap="none">
                <a:solidFill>
                  <a:srgbClr val="909090"/>
                </a:solidFill>
                <a:latin typeface="Cambria"/>
                <a:ea typeface="Cambria"/>
                <a:cs typeface="Cambria"/>
                <a:sym typeface="Cambria"/>
              </a:defRPr>
            </a:lvl9pPr>
          </a:lstStyle>
          <a:p>
            <a:endParaRPr/>
          </a:p>
        </p:txBody>
      </p:sp>
      <p:sp>
        <p:nvSpPr>
          <p:cNvPr id="52" name="Shape 52"/>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53" name="Shape 53"/>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54" name="Shape 54"/>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293812" y="563562"/>
            <a:ext cx="9601200" cy="118903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57" name="Shape 57"/>
          <p:cNvSpPr txBox="1">
            <a:spLocks noGrp="1"/>
          </p:cNvSpPr>
          <p:nvPr>
            <p:ph type="body" idx="1"/>
          </p:nvPr>
        </p:nvSpPr>
        <p:spPr>
          <a:xfrm>
            <a:off x="1293812" y="1981200"/>
            <a:ext cx="4648200"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58" name="Shape 58"/>
          <p:cNvSpPr txBox="1">
            <a:spLocks noGrp="1"/>
          </p:cNvSpPr>
          <p:nvPr>
            <p:ph type="body" idx="2"/>
          </p:nvPr>
        </p:nvSpPr>
        <p:spPr>
          <a:xfrm>
            <a:off x="6246810" y="1981200"/>
            <a:ext cx="4648203"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59" name="Shape 59"/>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60" name="Shape 60"/>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61" name="Shape 61"/>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293812" y="563562"/>
            <a:ext cx="9601200" cy="118903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64" name="Shape 64"/>
          <p:cNvSpPr txBox="1">
            <a:spLocks noGrp="1"/>
          </p:cNvSpPr>
          <p:nvPr>
            <p:ph type="body" idx="1"/>
          </p:nvPr>
        </p:nvSpPr>
        <p:spPr>
          <a:xfrm>
            <a:off x="1293812" y="1981200"/>
            <a:ext cx="4645151" cy="762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buClr>
                <a:schemeClr val="dk1"/>
              </a:buClr>
              <a:buFont typeface="Arial"/>
              <a:buNone/>
              <a:defRPr sz="2000" b="1"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Font typeface="Arial"/>
              <a:buNone/>
              <a:defRPr sz="1800" b="1"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65" name="Shape 65"/>
          <p:cNvSpPr txBox="1">
            <a:spLocks noGrp="1"/>
          </p:cNvSpPr>
          <p:nvPr>
            <p:ph type="body" idx="2"/>
          </p:nvPr>
        </p:nvSpPr>
        <p:spPr>
          <a:xfrm>
            <a:off x="1293812" y="2819400"/>
            <a:ext cx="4645151" cy="3352799"/>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66" name="Shape 66"/>
          <p:cNvSpPr txBox="1">
            <a:spLocks noGrp="1"/>
          </p:cNvSpPr>
          <p:nvPr>
            <p:ph type="body" idx="3"/>
          </p:nvPr>
        </p:nvSpPr>
        <p:spPr>
          <a:xfrm>
            <a:off x="6249862" y="1981200"/>
            <a:ext cx="4645151" cy="762000"/>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Arial"/>
              <a:buNone/>
              <a:defRPr sz="2400" b="0" i="0" u="none" strike="noStrike" cap="none">
                <a:solidFill>
                  <a:schemeClr val="dk1"/>
                </a:solidFill>
                <a:latin typeface="Cambria"/>
                <a:ea typeface="Cambria"/>
                <a:cs typeface="Cambria"/>
                <a:sym typeface="Cambria"/>
              </a:defRPr>
            </a:lvl1pPr>
            <a:lvl2pPr marL="457200" marR="0" lvl="1" indent="0" algn="l" rtl="0">
              <a:lnSpc>
                <a:spcPct val="90000"/>
              </a:lnSpc>
              <a:spcBef>
                <a:spcPts val="600"/>
              </a:spcBef>
              <a:buClr>
                <a:schemeClr val="dk1"/>
              </a:buClr>
              <a:buFont typeface="Arial"/>
              <a:buNone/>
              <a:defRPr sz="2000" b="1"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Font typeface="Arial"/>
              <a:buNone/>
              <a:defRPr sz="1800" b="1"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1600" b="1" i="0" u="none" strike="noStrike" cap="none">
                <a:solidFill>
                  <a:schemeClr val="dk1"/>
                </a:solidFill>
                <a:latin typeface="Cambria"/>
                <a:ea typeface="Cambria"/>
                <a:cs typeface="Cambria"/>
                <a:sym typeface="Cambria"/>
              </a:defRPr>
            </a:lvl9pPr>
          </a:lstStyle>
          <a:p>
            <a:endParaRPr/>
          </a:p>
        </p:txBody>
      </p:sp>
      <p:sp>
        <p:nvSpPr>
          <p:cNvPr id="67" name="Shape 67"/>
          <p:cNvSpPr txBox="1">
            <a:spLocks noGrp="1"/>
          </p:cNvSpPr>
          <p:nvPr>
            <p:ph type="body" idx="4"/>
          </p:nvPr>
        </p:nvSpPr>
        <p:spPr>
          <a:xfrm>
            <a:off x="6249862" y="2819400"/>
            <a:ext cx="4645151" cy="3352799"/>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68" name="Shape 68"/>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69" name="Shape 69"/>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70" name="Shape 70"/>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1293812" y="563562"/>
            <a:ext cx="9601200" cy="118903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73" name="Shape 73"/>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74" name="Shape 74"/>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75" name="Shape 75"/>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78" name="Shape 78"/>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79" name="Shape 79"/>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0"/>
        <p:cNvGrpSpPr/>
        <p:nvPr/>
      </p:nvGrpSpPr>
      <p:grpSpPr>
        <a:xfrm>
          <a:off x="0" y="0"/>
          <a:ext cx="0" cy="0"/>
          <a:chOff x="0" y="0"/>
          <a:chExt cx="0" cy="0"/>
        </a:xfrm>
      </p:grpSpPr>
      <p:sp>
        <p:nvSpPr>
          <p:cNvPr id="81" name="Shape 81"/>
          <p:cNvSpPr/>
          <p:nvPr/>
        </p:nvSpPr>
        <p:spPr>
          <a:xfrm>
            <a:off x="0" y="6172200"/>
            <a:ext cx="12188951" cy="685799"/>
          </a:xfrm>
          <a:prstGeom prst="rect">
            <a:avLst/>
          </a:prstGeom>
          <a:solidFill>
            <a:schemeClr val="lt2"/>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82" name="Shape 82"/>
          <p:cNvSpPr/>
          <p:nvPr/>
        </p:nvSpPr>
        <p:spPr>
          <a:xfrm>
            <a:off x="1" y="0"/>
            <a:ext cx="12188951" cy="61721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83" name="Shape 83"/>
          <p:cNvSpPr/>
          <p:nvPr/>
        </p:nvSpPr>
        <p:spPr>
          <a:xfrm>
            <a:off x="4722814" y="234351"/>
            <a:ext cx="7237538" cy="5709248"/>
          </a:xfrm>
          <a:prstGeom prst="round1Rect">
            <a:avLst>
              <a:gd name="adj" fmla="val 5812"/>
            </a:avLst>
          </a:prstGeom>
          <a:solidFill>
            <a:schemeClr val="lt2"/>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84" name="Shape 84"/>
          <p:cNvSpPr/>
          <p:nvPr/>
        </p:nvSpPr>
        <p:spPr>
          <a:xfrm>
            <a:off x="0" y="0"/>
            <a:ext cx="4722811" cy="6172199"/>
          </a:xfrm>
          <a:prstGeom prst="rect">
            <a:avLst/>
          </a:prstGeom>
          <a:solidFill>
            <a:srgbClr val="366A37">
              <a:alpha val="32156"/>
            </a:srgb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85" name="Shape 85"/>
          <p:cNvSpPr txBox="1">
            <a:spLocks noGrp="1"/>
          </p:cNvSpPr>
          <p:nvPr>
            <p:ph type="title"/>
          </p:nvPr>
        </p:nvSpPr>
        <p:spPr>
          <a:xfrm>
            <a:off x="592197" y="234351"/>
            <a:ext cx="3773863" cy="464244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Cambria"/>
              <a:buNone/>
              <a:defRPr sz="4400" b="0" i="0" u="none" strike="noStrike" cap="none">
                <a:solidFill>
                  <a:schemeClr val="lt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86" name="Shape 86"/>
          <p:cNvSpPr txBox="1">
            <a:spLocks noGrp="1"/>
          </p:cNvSpPr>
          <p:nvPr>
            <p:ph type="body" idx="1"/>
          </p:nvPr>
        </p:nvSpPr>
        <p:spPr>
          <a:xfrm>
            <a:off x="581983" y="5029198"/>
            <a:ext cx="3782585" cy="914400"/>
          </a:xfrm>
          <a:prstGeom prst="rect">
            <a:avLst/>
          </a:prstGeom>
          <a:noFill/>
          <a:ln>
            <a:noFill/>
          </a:ln>
        </p:spPr>
        <p:txBody>
          <a:bodyPr lIns="91425" tIns="91425" rIns="91425" bIns="91425" anchor="t" anchorCtr="0"/>
          <a:lstStyle>
            <a:lvl1pPr marL="0" marR="0" lvl="0" indent="0" algn="l" rtl="0">
              <a:lnSpc>
                <a:spcPct val="90000"/>
              </a:lnSpc>
              <a:spcBef>
                <a:spcPts val="0"/>
              </a:spcBef>
              <a:buClr>
                <a:srgbClr val="D6EBD6"/>
              </a:buClr>
              <a:buFont typeface="Arial"/>
              <a:buNone/>
              <a:defRPr sz="2000" b="0" i="0" u="none" strike="noStrike" cap="none">
                <a:solidFill>
                  <a:srgbClr val="D6EBD6"/>
                </a:solidFill>
                <a:latin typeface="Cambria"/>
                <a:ea typeface="Cambria"/>
                <a:cs typeface="Cambria"/>
                <a:sym typeface="Cambria"/>
              </a:defRPr>
            </a:lvl1pPr>
            <a:lvl2pPr marL="457200" marR="0" lvl="1" indent="0" algn="l" rtl="0">
              <a:lnSpc>
                <a:spcPct val="90000"/>
              </a:lnSpc>
              <a:spcBef>
                <a:spcPts val="600"/>
              </a:spcBef>
              <a:buClr>
                <a:schemeClr val="dk1"/>
              </a:buClr>
              <a:buFont typeface="Arial"/>
              <a:buNone/>
              <a:defRPr sz="1200" b="0" i="0" u="none" strike="noStrike" cap="none">
                <a:solidFill>
                  <a:schemeClr val="dk1"/>
                </a:solidFill>
                <a:latin typeface="Cambria"/>
                <a:ea typeface="Cambria"/>
                <a:cs typeface="Cambria"/>
                <a:sym typeface="Cambria"/>
              </a:defRPr>
            </a:lvl2pPr>
            <a:lvl3pPr marL="914400" marR="0" lvl="2" indent="0" algn="l" rtl="0">
              <a:lnSpc>
                <a:spcPct val="90000"/>
              </a:lnSpc>
              <a:spcBef>
                <a:spcPts val="600"/>
              </a:spcBef>
              <a:buClr>
                <a:schemeClr val="dk1"/>
              </a:buClr>
              <a:buFont typeface="Arial"/>
              <a:buNone/>
              <a:defRPr sz="1000" b="0" i="0" u="none" strike="noStrike" cap="none">
                <a:solidFill>
                  <a:schemeClr val="dk1"/>
                </a:solidFill>
                <a:latin typeface="Cambria"/>
                <a:ea typeface="Cambria"/>
                <a:cs typeface="Cambria"/>
                <a:sym typeface="Cambria"/>
              </a:defRPr>
            </a:lvl3pPr>
            <a:lvl4pPr marL="1371600" marR="0" lvl="3"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4pPr>
            <a:lvl5pPr marL="1828800" marR="0" lvl="4"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5pPr>
            <a:lvl6pPr marL="2286000" marR="0" lvl="5"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6pPr>
            <a:lvl7pPr marL="2743200" marR="0" lvl="6"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7pPr>
            <a:lvl8pPr marL="3200400" marR="0" lvl="7"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8pPr>
            <a:lvl9pPr marL="3657600" marR="0" lvl="8" indent="0" algn="l" rtl="0">
              <a:lnSpc>
                <a:spcPct val="90000"/>
              </a:lnSpc>
              <a:spcBef>
                <a:spcPts val="600"/>
              </a:spcBef>
              <a:buClr>
                <a:schemeClr val="dk1"/>
              </a:buClr>
              <a:buFont typeface="Arial"/>
              <a:buNone/>
              <a:defRPr sz="900" b="0" i="0" u="none" strike="noStrike" cap="none">
                <a:solidFill>
                  <a:schemeClr val="dk1"/>
                </a:solidFill>
                <a:latin typeface="Cambria"/>
                <a:ea typeface="Cambria"/>
                <a:cs typeface="Cambria"/>
                <a:sym typeface="Cambria"/>
              </a:defRPr>
            </a:lvl9pPr>
          </a:lstStyle>
          <a:p>
            <a:endParaRPr/>
          </a:p>
        </p:txBody>
      </p:sp>
      <p:sp>
        <p:nvSpPr>
          <p:cNvPr id="87" name="Shape 87"/>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88" name="Shape 88"/>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89" name="Shape 89"/>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
        <p:nvSpPr>
          <p:cNvPr id="90" name="Shape 90"/>
          <p:cNvSpPr txBox="1">
            <a:spLocks noGrp="1"/>
          </p:cNvSpPr>
          <p:nvPr>
            <p:ph type="body" idx="2"/>
          </p:nvPr>
        </p:nvSpPr>
        <p:spPr>
          <a:xfrm>
            <a:off x="4945139" y="465285"/>
            <a:ext cx="6786613" cy="5249716"/>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Shape 10"/>
          <p:cNvSpPr/>
          <p:nvPr/>
        </p:nvSpPr>
        <p:spPr>
          <a:xfrm>
            <a:off x="0" y="6477000"/>
            <a:ext cx="11960351" cy="381000"/>
          </a:xfrm>
          <a:prstGeom prst="rect">
            <a:avLst/>
          </a:prstGeom>
          <a:solidFill>
            <a:srgbClr val="D6EBD6">
              <a:alpha val="69803"/>
            </a:srgb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1" name="Shape 11"/>
          <p:cNvSpPr/>
          <p:nvPr/>
        </p:nvSpPr>
        <p:spPr>
          <a:xfrm>
            <a:off x="11960352" y="6477000"/>
            <a:ext cx="228473" cy="381000"/>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2" name="Shape 12"/>
          <p:cNvSpPr/>
          <p:nvPr/>
        </p:nvSpPr>
        <p:spPr>
          <a:xfrm>
            <a:off x="0" y="0"/>
            <a:ext cx="12188824" cy="6476999"/>
          </a:xfrm>
          <a:prstGeom prst="rect">
            <a:avLst/>
          </a:prstGeom>
          <a:solidFill>
            <a:schemeClr val="accent1">
              <a:alpha val="49803"/>
            </a:schemeClr>
          </a:solidFill>
          <a:ln>
            <a:noFill/>
          </a:ln>
        </p:spPr>
        <p:txBody>
          <a:bodyPr lIns="121875" tIns="60925" rIns="121875" bIns="60925"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3" name="Shape 13"/>
          <p:cNvSpPr/>
          <p:nvPr/>
        </p:nvSpPr>
        <p:spPr>
          <a:xfrm>
            <a:off x="0" y="228600"/>
            <a:ext cx="11961876" cy="6248399"/>
          </a:xfrm>
          <a:prstGeom prst="round1Rect">
            <a:avLst>
              <a:gd name="adj" fmla="val 4584"/>
            </a:avLst>
          </a:prstGeom>
          <a:solidFill>
            <a:schemeClr val="lt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mbria"/>
              <a:ea typeface="Cambria"/>
              <a:cs typeface="Cambria"/>
              <a:sym typeface="Cambria"/>
            </a:endParaRPr>
          </a:p>
        </p:txBody>
      </p:sp>
      <p:sp>
        <p:nvSpPr>
          <p:cNvPr id="14" name="Shape 14"/>
          <p:cNvSpPr txBox="1">
            <a:spLocks noGrp="1"/>
          </p:cNvSpPr>
          <p:nvPr>
            <p:ph type="title"/>
          </p:nvPr>
        </p:nvSpPr>
        <p:spPr>
          <a:xfrm>
            <a:off x="1293812" y="563562"/>
            <a:ext cx="9601200" cy="118903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mbria"/>
              <a:buNone/>
              <a:defRPr sz="4000" b="0" i="0" u="none" strike="noStrike" cap="none">
                <a:solidFill>
                  <a:schemeClr val="dk1"/>
                </a:solidFill>
                <a:latin typeface="Cambria"/>
                <a:ea typeface="Cambria"/>
                <a:cs typeface="Cambria"/>
                <a:sym typeface="Cambria"/>
              </a:defRPr>
            </a:lvl1pPr>
            <a:lvl2pPr marL="0" marR="0" lvl="1" indent="0" algn="l" rtl="0">
              <a:spcBef>
                <a:spcPts val="0"/>
              </a:spcBef>
              <a:buNone/>
              <a:defRPr sz="1800" b="0" i="0" u="none" strike="noStrike" cap="none">
                <a:solidFill>
                  <a:schemeClr val="dk2"/>
                </a:solidFill>
              </a:defRPr>
            </a:lvl2pPr>
            <a:lvl3pPr marL="0" marR="0" lvl="2" indent="0" algn="l" rtl="0">
              <a:spcBef>
                <a:spcPts val="0"/>
              </a:spcBef>
              <a:buNone/>
              <a:defRPr sz="1800" b="0" i="0" u="none" strike="noStrike" cap="none">
                <a:solidFill>
                  <a:schemeClr val="dk2"/>
                </a:solidFill>
              </a:defRPr>
            </a:lvl3pPr>
            <a:lvl4pPr marL="0" marR="0" lvl="3" indent="0" algn="l" rtl="0">
              <a:spcBef>
                <a:spcPts val="0"/>
              </a:spcBef>
              <a:buNone/>
              <a:defRPr sz="1800" b="0" i="0" u="none" strike="noStrike" cap="none">
                <a:solidFill>
                  <a:schemeClr val="dk2"/>
                </a:solidFill>
              </a:defRPr>
            </a:lvl4pPr>
            <a:lvl5pPr marL="0" marR="0" lvl="4" indent="0" algn="l" rtl="0">
              <a:spcBef>
                <a:spcPts val="0"/>
              </a:spcBef>
              <a:buNone/>
              <a:defRPr sz="1800" b="0" i="0" u="none" strike="noStrike" cap="none">
                <a:solidFill>
                  <a:schemeClr val="dk2"/>
                </a:solidFill>
              </a:defRPr>
            </a:lvl5pPr>
            <a:lvl6pPr marL="0" marR="0" lvl="5" indent="0" algn="l" rtl="0">
              <a:spcBef>
                <a:spcPts val="0"/>
              </a:spcBef>
              <a:buNone/>
              <a:defRPr sz="1800" b="0" i="0" u="none" strike="noStrike" cap="none">
                <a:solidFill>
                  <a:schemeClr val="dk2"/>
                </a:solidFill>
              </a:defRPr>
            </a:lvl6pPr>
            <a:lvl7pPr marL="0" marR="0" lvl="6" indent="0" algn="l" rtl="0">
              <a:spcBef>
                <a:spcPts val="0"/>
              </a:spcBef>
              <a:buNone/>
              <a:defRPr sz="1800" b="0" i="0" u="none" strike="noStrike" cap="none">
                <a:solidFill>
                  <a:schemeClr val="dk2"/>
                </a:solidFill>
              </a:defRPr>
            </a:lvl7pPr>
            <a:lvl8pPr marL="0" marR="0" lvl="7" indent="0" algn="l" rtl="0">
              <a:spcBef>
                <a:spcPts val="0"/>
              </a:spcBef>
              <a:buNone/>
              <a:defRPr sz="1800" b="0" i="0" u="none" strike="noStrike" cap="none">
                <a:solidFill>
                  <a:schemeClr val="dk2"/>
                </a:solidFill>
              </a:defRPr>
            </a:lvl8pPr>
            <a:lvl9pPr marL="0" marR="0" lvl="8" indent="0" algn="l" rtl="0">
              <a:spcBef>
                <a:spcPts val="0"/>
              </a:spcBef>
              <a:buNone/>
              <a:defRPr sz="1800" b="0" i="0" u="none" strike="noStrike" cap="none">
                <a:solidFill>
                  <a:schemeClr val="dk2"/>
                </a:solidFill>
              </a:defRPr>
            </a:lvl9pPr>
          </a:lstStyle>
          <a:p>
            <a:endParaRPr/>
          </a:p>
        </p:txBody>
      </p:sp>
      <p:sp>
        <p:nvSpPr>
          <p:cNvPr id="15" name="Shape 15"/>
          <p:cNvSpPr txBox="1">
            <a:spLocks noGrp="1"/>
          </p:cNvSpPr>
          <p:nvPr>
            <p:ph type="body" idx="1"/>
          </p:nvPr>
        </p:nvSpPr>
        <p:spPr>
          <a:xfrm>
            <a:off x="1293812" y="1981200"/>
            <a:ext cx="9601201" cy="4190999"/>
          </a:xfrm>
          <a:prstGeom prst="rect">
            <a:avLst/>
          </a:prstGeom>
          <a:noFill/>
          <a:ln>
            <a:noFill/>
          </a:ln>
        </p:spPr>
        <p:txBody>
          <a:bodyPr lIns="91425" tIns="91425" rIns="91425" bIns="91425" anchor="t" anchorCtr="0"/>
          <a:lstStyle>
            <a:lvl1pPr marL="228600" marR="0" lvl="0" indent="-91440" algn="l" rtl="0">
              <a:lnSpc>
                <a:spcPct val="90000"/>
              </a:lnSpc>
              <a:spcBef>
                <a:spcPts val="1800"/>
              </a:spcBef>
              <a:buClr>
                <a:schemeClr val="dk1"/>
              </a:buClr>
              <a:buSzPct val="90000"/>
              <a:buFont typeface="Arial"/>
              <a:buChar char="•"/>
              <a:defRPr sz="2400" b="0" i="0" u="none" strike="noStrike" cap="none">
                <a:solidFill>
                  <a:schemeClr val="dk1"/>
                </a:solidFill>
                <a:latin typeface="Cambria"/>
                <a:ea typeface="Cambria"/>
                <a:cs typeface="Cambria"/>
                <a:sym typeface="Cambria"/>
              </a:defRPr>
            </a:lvl1pPr>
            <a:lvl2pPr marL="457200" marR="0" lvl="1" indent="-114300" algn="l" rtl="0">
              <a:lnSpc>
                <a:spcPct val="90000"/>
              </a:lnSpc>
              <a:spcBef>
                <a:spcPts val="600"/>
              </a:spcBef>
              <a:buClr>
                <a:schemeClr val="dk1"/>
              </a:buClr>
              <a:buSzPct val="90000"/>
              <a:buFont typeface="Arial"/>
              <a:buChar char="•"/>
              <a:defRPr sz="2000" b="0" i="0" u="none" strike="noStrike" cap="none">
                <a:solidFill>
                  <a:schemeClr val="dk1"/>
                </a:solidFill>
                <a:latin typeface="Cambria"/>
                <a:ea typeface="Cambria"/>
                <a:cs typeface="Cambria"/>
                <a:sym typeface="Cambria"/>
              </a:defRPr>
            </a:lvl2pPr>
            <a:lvl3pPr marL="685800" marR="0" lvl="2" indent="-125730" algn="l" rtl="0">
              <a:lnSpc>
                <a:spcPct val="90000"/>
              </a:lnSpc>
              <a:spcBef>
                <a:spcPts val="600"/>
              </a:spcBef>
              <a:buClr>
                <a:schemeClr val="dk1"/>
              </a:buClr>
              <a:buSzPct val="90000"/>
              <a:buFont typeface="Arial"/>
              <a:buChar char="•"/>
              <a:defRPr sz="1800" b="0" i="0" u="none" strike="noStrike" cap="none">
                <a:solidFill>
                  <a:schemeClr val="dk1"/>
                </a:solidFill>
                <a:latin typeface="Cambria"/>
                <a:ea typeface="Cambria"/>
                <a:cs typeface="Cambria"/>
                <a:sym typeface="Cambria"/>
              </a:defRPr>
            </a:lvl3pPr>
            <a:lvl4pPr marL="914400" marR="0" lvl="3" indent="-137159"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4pPr>
            <a:lvl5pPr marL="1143000" marR="0" lvl="4"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5pPr>
            <a:lvl6pPr marL="1371600" marR="0" lvl="5"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6pPr>
            <a:lvl7pPr marL="1600200" marR="0" lvl="6"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7pPr>
            <a:lvl8pPr marL="1828800" marR="0" lvl="7"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8pPr>
            <a:lvl9pPr marL="2057400" marR="0" lvl="8" indent="-137160" algn="l" rtl="0">
              <a:lnSpc>
                <a:spcPct val="90000"/>
              </a:lnSpc>
              <a:spcBef>
                <a:spcPts val="600"/>
              </a:spcBef>
              <a:buClr>
                <a:schemeClr val="dk1"/>
              </a:buClr>
              <a:buSzPct val="90000"/>
              <a:buFont typeface="Arial"/>
              <a:buChar char="•"/>
              <a:defRPr sz="1600" b="0" i="0" u="none" strike="noStrike" cap="none">
                <a:solidFill>
                  <a:schemeClr val="dk1"/>
                </a:solidFill>
                <a:latin typeface="Cambria"/>
                <a:ea typeface="Cambria"/>
                <a:cs typeface="Cambria"/>
                <a:sym typeface="Cambria"/>
              </a:defRPr>
            </a:lvl9pPr>
          </a:lstStyle>
          <a:p>
            <a:endParaRPr/>
          </a:p>
        </p:txBody>
      </p:sp>
      <p:sp>
        <p:nvSpPr>
          <p:cNvPr id="16" name="Shape 16"/>
          <p:cNvSpPr txBox="1">
            <a:spLocks noGrp="1"/>
          </p:cNvSpPr>
          <p:nvPr>
            <p:ph type="dt" idx="10"/>
          </p:nvPr>
        </p:nvSpPr>
        <p:spPr>
          <a:xfrm>
            <a:off x="8913810" y="6248400"/>
            <a:ext cx="1091458" cy="15239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17" name="Shape 17"/>
          <p:cNvSpPr txBox="1">
            <a:spLocks noGrp="1"/>
          </p:cNvSpPr>
          <p:nvPr>
            <p:ph type="ftr" idx="11"/>
          </p:nvPr>
        </p:nvSpPr>
        <p:spPr>
          <a:xfrm>
            <a:off x="1293812" y="6248400"/>
            <a:ext cx="7467598" cy="152399"/>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chemeClr val="dk1"/>
                </a:solidFill>
                <a:latin typeface="Cambria"/>
                <a:ea typeface="Cambria"/>
                <a:cs typeface="Cambria"/>
                <a:sym typeface="Cambria"/>
              </a:defRPr>
            </a:lvl1pPr>
            <a:lvl2pPr marL="457200" marR="0" lvl="1" indent="0" algn="l" rtl="0">
              <a:spcBef>
                <a:spcPts val="0"/>
              </a:spcBef>
              <a:buNone/>
              <a:defRPr sz="1800" b="0" i="0" u="none" strike="noStrike" cap="none">
                <a:solidFill>
                  <a:schemeClr val="dk1"/>
                </a:solidFill>
                <a:latin typeface="Cambria"/>
                <a:ea typeface="Cambria"/>
                <a:cs typeface="Cambria"/>
                <a:sym typeface="Cambria"/>
              </a:defRPr>
            </a:lvl2pPr>
            <a:lvl3pPr marL="914400" marR="0" lvl="2" indent="0" algn="l" rtl="0">
              <a:spcBef>
                <a:spcPts val="0"/>
              </a:spcBef>
              <a:buNone/>
              <a:defRPr sz="1800" b="0" i="0" u="none" strike="noStrike" cap="none">
                <a:solidFill>
                  <a:schemeClr val="dk1"/>
                </a:solidFill>
                <a:latin typeface="Cambria"/>
                <a:ea typeface="Cambria"/>
                <a:cs typeface="Cambria"/>
                <a:sym typeface="Cambria"/>
              </a:defRPr>
            </a:lvl3pPr>
            <a:lvl4pPr marL="1371600" marR="0" lvl="3" indent="0" algn="l" rtl="0">
              <a:spcBef>
                <a:spcPts val="0"/>
              </a:spcBef>
              <a:buNone/>
              <a:defRPr sz="1800" b="0" i="0" u="none" strike="noStrike" cap="none">
                <a:solidFill>
                  <a:schemeClr val="dk1"/>
                </a:solidFill>
                <a:latin typeface="Cambria"/>
                <a:ea typeface="Cambria"/>
                <a:cs typeface="Cambria"/>
                <a:sym typeface="Cambria"/>
              </a:defRPr>
            </a:lvl4pPr>
            <a:lvl5pPr marL="1828800" marR="0" lvl="4" indent="0" algn="l" rtl="0">
              <a:spcBef>
                <a:spcPts val="0"/>
              </a:spcBef>
              <a:buNone/>
              <a:defRPr sz="1800" b="0" i="0" u="none" strike="noStrike" cap="none">
                <a:solidFill>
                  <a:schemeClr val="dk1"/>
                </a:solidFill>
                <a:latin typeface="Cambria"/>
                <a:ea typeface="Cambria"/>
                <a:cs typeface="Cambria"/>
                <a:sym typeface="Cambria"/>
              </a:defRPr>
            </a:lvl5pPr>
            <a:lvl6pPr marL="2286000" marR="0" lvl="5" indent="0" algn="l" rtl="0">
              <a:spcBef>
                <a:spcPts val="0"/>
              </a:spcBef>
              <a:buNone/>
              <a:defRPr sz="1800" b="0" i="0" u="none" strike="noStrike" cap="none">
                <a:solidFill>
                  <a:schemeClr val="dk1"/>
                </a:solidFill>
                <a:latin typeface="Cambria"/>
                <a:ea typeface="Cambria"/>
                <a:cs typeface="Cambria"/>
                <a:sym typeface="Cambria"/>
              </a:defRPr>
            </a:lvl6pPr>
            <a:lvl7pPr marL="2743200" marR="0" lvl="6" indent="0" algn="l" rtl="0">
              <a:spcBef>
                <a:spcPts val="0"/>
              </a:spcBef>
              <a:buNone/>
              <a:defRPr sz="1800" b="0" i="0" u="none" strike="noStrike" cap="none">
                <a:solidFill>
                  <a:schemeClr val="dk1"/>
                </a:solidFill>
                <a:latin typeface="Cambria"/>
                <a:ea typeface="Cambria"/>
                <a:cs typeface="Cambria"/>
                <a:sym typeface="Cambria"/>
              </a:defRPr>
            </a:lvl7pPr>
            <a:lvl8pPr marL="3200400" marR="0" lvl="7" indent="0" algn="l" rtl="0">
              <a:spcBef>
                <a:spcPts val="0"/>
              </a:spcBef>
              <a:buNone/>
              <a:defRPr sz="1800" b="0" i="0" u="none" strike="noStrike" cap="none">
                <a:solidFill>
                  <a:schemeClr val="dk1"/>
                </a:solidFill>
                <a:latin typeface="Cambria"/>
                <a:ea typeface="Cambria"/>
                <a:cs typeface="Cambria"/>
                <a:sym typeface="Cambria"/>
              </a:defRPr>
            </a:lvl8pPr>
            <a:lvl9pPr marL="3657600" marR="0" lvl="8" indent="0" algn="l" rtl="0">
              <a:spcBef>
                <a:spcPts val="0"/>
              </a:spcBef>
              <a:buNone/>
              <a:defRPr sz="1800" b="0" i="0" u="none" strike="noStrike" cap="none">
                <a:solidFill>
                  <a:schemeClr val="dk1"/>
                </a:solidFill>
                <a:latin typeface="Cambria"/>
                <a:ea typeface="Cambria"/>
                <a:cs typeface="Cambria"/>
                <a:sym typeface="Cambria"/>
              </a:defRPr>
            </a:lvl9pPr>
          </a:lstStyle>
          <a:p>
            <a:endParaRPr/>
          </a:p>
        </p:txBody>
      </p:sp>
      <p:sp>
        <p:nvSpPr>
          <p:cNvPr id="18" name="Shape 18"/>
          <p:cNvSpPr txBox="1">
            <a:spLocks noGrp="1"/>
          </p:cNvSpPr>
          <p:nvPr>
            <p:ph type="sldNum" idx="12"/>
          </p:nvPr>
        </p:nvSpPr>
        <p:spPr>
          <a:xfrm>
            <a:off x="10133010" y="6248400"/>
            <a:ext cx="762002" cy="15239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Cambria"/>
                <a:ea typeface="Cambria"/>
                <a:cs typeface="Cambria"/>
                <a:sym typeface="Cambria"/>
              </a:rPr>
              <a:t>‹#›</a:t>
            </a:fld>
            <a:endParaRPr lang="en-US" sz="900" b="0" i="0" u="none" strike="noStrike" cap="none">
              <a:solidFill>
                <a:schemeClr val="dk1"/>
              </a:solidFill>
              <a:latin typeface="Cambria"/>
              <a:ea typeface="Cambria"/>
              <a:cs typeface="Cambria"/>
              <a:sym typeface="Cambri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ctrTitle"/>
          </p:nvPr>
        </p:nvSpPr>
        <p:spPr>
          <a:xfrm>
            <a:off x="608012" y="914400"/>
            <a:ext cx="4190999" cy="3886200"/>
          </a:xfrm>
          <a:prstGeom prst="rect">
            <a:avLst/>
          </a:prstGeom>
          <a:noFill/>
          <a:ln>
            <a:noFill/>
          </a:ln>
        </p:spPr>
        <p:txBody>
          <a:bodyPr lIns="91425" tIns="45700" rIns="91425" bIns="45700" anchor="b" anchorCtr="0">
            <a:noAutofit/>
          </a:bodyPr>
          <a:lstStyle/>
          <a:p>
            <a:pPr marL="0" marR="0" lvl="0" indent="0" algn="l" rtl="0">
              <a:lnSpc>
                <a:spcPct val="80000"/>
              </a:lnSpc>
              <a:spcBef>
                <a:spcPts val="0"/>
              </a:spcBef>
              <a:buClr>
                <a:schemeClr val="lt1"/>
              </a:buClr>
              <a:buSzPct val="25000"/>
              <a:buFont typeface="Cambria"/>
              <a:buNone/>
            </a:pPr>
            <a:r>
              <a:rPr lang="en-US" sz="6000" b="0" i="0" u="none" strike="noStrike" cap="none">
                <a:solidFill>
                  <a:schemeClr val="lt1"/>
                </a:solidFill>
                <a:latin typeface="Cambria"/>
                <a:ea typeface="Cambria"/>
                <a:cs typeface="Cambria"/>
                <a:sym typeface="Cambria"/>
              </a:rPr>
              <a:t>Residential Schools</a:t>
            </a:r>
          </a:p>
        </p:txBody>
      </p:sp>
      <p:sp>
        <p:nvSpPr>
          <p:cNvPr id="119" name="Shape 119"/>
          <p:cNvSpPr txBox="1">
            <a:spLocks noGrp="1"/>
          </p:cNvSpPr>
          <p:nvPr>
            <p:ph type="subTitle" idx="1"/>
          </p:nvPr>
        </p:nvSpPr>
        <p:spPr>
          <a:xfrm>
            <a:off x="597799" y="4953000"/>
            <a:ext cx="4201213" cy="9905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D6EBD6"/>
              </a:buClr>
              <a:buSzPct val="25000"/>
              <a:buFont typeface="Arial"/>
              <a:buNone/>
            </a:pPr>
            <a:r>
              <a:rPr lang="en-US" sz="2000" b="0" i="0" u="none" strike="noStrike" cap="none">
                <a:solidFill>
                  <a:srgbClr val="D6EBD6"/>
                </a:solidFill>
                <a:latin typeface="Cambria"/>
                <a:ea typeface="Cambria"/>
                <a:cs typeface="Cambria"/>
                <a:sym typeface="Cambria"/>
              </a:rPr>
              <a:t>Genocide in Canada</a:t>
            </a:r>
          </a:p>
        </p:txBody>
      </p:sp>
      <p:pic>
        <p:nvPicPr>
          <p:cNvPr id="120" name="Shape 120"/>
          <p:cNvPicPr preferRelativeResize="0"/>
          <p:nvPr/>
        </p:nvPicPr>
        <p:blipFill rotWithShape="1">
          <a:blip r:embed="rId3">
            <a:alphaModFix/>
          </a:blip>
          <a:srcRect/>
          <a:stretch/>
        </p:blipFill>
        <p:spPr>
          <a:xfrm>
            <a:off x="1274416" y="1257300"/>
            <a:ext cx="2847975" cy="1600199"/>
          </a:xfrm>
          <a:prstGeom prst="rect">
            <a:avLst/>
          </a:prstGeom>
          <a:noFill/>
          <a:ln>
            <a:noFill/>
          </a:ln>
        </p:spPr>
      </p:pic>
      <p:pic>
        <p:nvPicPr>
          <p:cNvPr id="121" name="Shape 121"/>
          <p:cNvPicPr preferRelativeResize="0">
            <a:picLocks noGrp="1"/>
          </p:cNvPicPr>
          <p:nvPr>
            <p:ph type="pic" idx="2"/>
          </p:nvPr>
        </p:nvPicPr>
        <p:blipFill rotWithShape="1">
          <a:blip r:embed="rId4">
            <a:alphaModFix/>
          </a:blip>
          <a:srcRect l="3794" r="3794"/>
          <a:stretch/>
        </p:blipFill>
        <p:spPr>
          <a:xfrm>
            <a:off x="5180012" y="228600"/>
            <a:ext cx="6781800" cy="5714999"/>
          </a:xfrm>
          <a:prstGeom prst="rect">
            <a:avLst/>
          </a:prstGeom>
          <a:solidFill>
            <a:schemeClr val="lt2"/>
          </a:solidFill>
          <a:ln>
            <a:noFill/>
          </a:ln>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293812" y="563562"/>
            <a:ext cx="9601200" cy="118903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mbria"/>
              <a:buNone/>
            </a:pPr>
            <a:r>
              <a:rPr lang="en-US" sz="4000" b="0" i="0" u="none" strike="noStrike" cap="none">
                <a:solidFill>
                  <a:schemeClr val="dk1"/>
                </a:solidFill>
                <a:latin typeface="Cambria"/>
                <a:ea typeface="Cambria"/>
                <a:cs typeface="Cambria"/>
                <a:sym typeface="Cambria"/>
              </a:rPr>
              <a:t>Residential Schools</a:t>
            </a:r>
          </a:p>
        </p:txBody>
      </p:sp>
      <p:sp>
        <p:nvSpPr>
          <p:cNvPr id="127" name="Shape 127"/>
          <p:cNvSpPr txBox="1">
            <a:spLocks noGrp="1"/>
          </p:cNvSpPr>
          <p:nvPr>
            <p:ph type="body" idx="1"/>
          </p:nvPr>
        </p:nvSpPr>
        <p:spPr>
          <a:xfrm>
            <a:off x="1293812" y="1981200"/>
            <a:ext cx="9601201" cy="41909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Residential schools were schools where the children lived away from their parents.</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Their parents didn’t choose this for them, they were forced to send their children there.</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 Canadian government came to the First Nations reserve and rounded up all the kids</a:t>
            </a:r>
          </a:p>
          <a:p>
            <a:pPr marL="228600" marR="0" lvl="0" indent="-228600" algn="l" rtl="0">
              <a:lnSpc>
                <a:spcPct val="90000"/>
              </a:lnSpc>
              <a:spcBef>
                <a:spcPts val="1800"/>
              </a:spcBef>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 purpose of the schools were to ‘kill the Indian in the child’.</a:t>
            </a:r>
          </a:p>
        </p:txBody>
      </p:sp>
      <p:pic>
        <p:nvPicPr>
          <p:cNvPr id="128" name="Shape 128"/>
          <p:cNvPicPr preferRelativeResize="0"/>
          <p:nvPr/>
        </p:nvPicPr>
        <p:blipFill rotWithShape="1">
          <a:blip r:embed="rId3">
            <a:alphaModFix/>
          </a:blip>
          <a:srcRect/>
          <a:stretch/>
        </p:blipFill>
        <p:spPr>
          <a:xfrm>
            <a:off x="9046739" y="5088680"/>
            <a:ext cx="3138881" cy="1780152"/>
          </a:xfrm>
          <a:prstGeom prst="rect">
            <a:avLst/>
          </a:prstGeom>
          <a:noFill/>
          <a:ln>
            <a:noFill/>
          </a:ln>
        </p:spPr>
      </p:pic>
      <p:pic>
        <p:nvPicPr>
          <p:cNvPr id="129" name="Shape 129"/>
          <p:cNvPicPr preferRelativeResize="0"/>
          <p:nvPr/>
        </p:nvPicPr>
        <p:blipFill rotWithShape="1">
          <a:blip r:embed="rId4">
            <a:alphaModFix/>
          </a:blip>
          <a:srcRect/>
          <a:stretch/>
        </p:blipFill>
        <p:spPr>
          <a:xfrm>
            <a:off x="9892568" y="14813"/>
            <a:ext cx="2266949" cy="2019299"/>
          </a:xfrm>
          <a:prstGeom prst="rect">
            <a:avLst/>
          </a:prstGeom>
          <a:noFill/>
          <a:ln>
            <a:noFill/>
          </a:ln>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293812" y="563562"/>
            <a:ext cx="9601200" cy="118903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mbria"/>
              <a:buNone/>
            </a:pPr>
            <a:r>
              <a:rPr lang="en-US" sz="4000" b="0" i="0" u="none" strike="noStrike" cap="none">
                <a:solidFill>
                  <a:schemeClr val="dk1"/>
                </a:solidFill>
                <a:latin typeface="Cambria"/>
                <a:ea typeface="Cambria"/>
                <a:cs typeface="Cambria"/>
                <a:sym typeface="Cambria"/>
              </a:rPr>
              <a:t>Administration</a:t>
            </a:r>
          </a:p>
        </p:txBody>
      </p:sp>
      <p:sp>
        <p:nvSpPr>
          <p:cNvPr id="135" name="Shape 135"/>
          <p:cNvSpPr txBox="1">
            <a:spLocks noGrp="1"/>
          </p:cNvSpPr>
          <p:nvPr>
            <p:ph type="body" idx="1"/>
          </p:nvPr>
        </p:nvSpPr>
        <p:spPr>
          <a:xfrm>
            <a:off x="1293812" y="1981200"/>
            <a:ext cx="9601201" cy="41909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 schools were run by the Christian churches, sanctioned by the government.</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Nuns were the teachers and there was usually a priest as well</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It became the norm to treat the children like little animals.  Often the nuns were cruel and heartless.</a:t>
            </a:r>
          </a:p>
          <a:p>
            <a:pPr marL="228600" marR="0" lvl="0" indent="-228600" algn="l" rtl="0">
              <a:lnSpc>
                <a:spcPct val="90000"/>
              </a:lnSpc>
              <a:spcBef>
                <a:spcPts val="1800"/>
              </a:spcBef>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Some of the children were quite young.  The youngest child would have been about 3 years old.</a:t>
            </a:r>
          </a:p>
        </p:txBody>
      </p:sp>
      <p:pic>
        <p:nvPicPr>
          <p:cNvPr id="136" name="Shape 136"/>
          <p:cNvPicPr preferRelativeResize="0"/>
          <p:nvPr/>
        </p:nvPicPr>
        <p:blipFill rotWithShape="1">
          <a:blip r:embed="rId3">
            <a:alphaModFix/>
          </a:blip>
          <a:srcRect/>
          <a:stretch/>
        </p:blipFill>
        <p:spPr>
          <a:xfrm>
            <a:off x="9118747" y="129293"/>
            <a:ext cx="2857499" cy="1600199"/>
          </a:xfrm>
          <a:prstGeom prst="rect">
            <a:avLst/>
          </a:prstGeom>
          <a:noFill/>
          <a:ln>
            <a:noFill/>
          </a:ln>
        </p:spPr>
      </p:pic>
      <p:pic>
        <p:nvPicPr>
          <p:cNvPr id="137" name="Shape 137"/>
          <p:cNvPicPr preferRelativeResize="0"/>
          <p:nvPr/>
        </p:nvPicPr>
        <p:blipFill rotWithShape="1">
          <a:blip r:embed="rId4">
            <a:alphaModFix/>
          </a:blip>
          <a:srcRect/>
          <a:stretch/>
        </p:blipFill>
        <p:spPr>
          <a:xfrm>
            <a:off x="98425" y="4797151"/>
            <a:ext cx="2390775" cy="1914525"/>
          </a:xfrm>
          <a:prstGeom prst="rect">
            <a:avLst/>
          </a:prstGeom>
          <a:noFill/>
          <a:ln>
            <a:noFill/>
          </a:ln>
        </p:spPr>
      </p:pic>
      <p:pic>
        <p:nvPicPr>
          <p:cNvPr id="138" name="Shape 138"/>
          <p:cNvPicPr preferRelativeResize="0"/>
          <p:nvPr/>
        </p:nvPicPr>
        <p:blipFill rotWithShape="1">
          <a:blip r:embed="rId5">
            <a:alphaModFix/>
          </a:blip>
          <a:srcRect/>
          <a:stretch/>
        </p:blipFill>
        <p:spPr>
          <a:xfrm>
            <a:off x="10128397" y="4242153"/>
            <a:ext cx="1847849" cy="2476500"/>
          </a:xfrm>
          <a:prstGeom prst="rect">
            <a:avLst/>
          </a:prstGeom>
          <a:noFill/>
          <a:ln>
            <a:noFill/>
          </a:ln>
        </p:spPr>
      </p:pic>
      <p:pic>
        <p:nvPicPr>
          <p:cNvPr id="139" name="Shape 139"/>
          <p:cNvPicPr preferRelativeResize="0"/>
          <p:nvPr/>
        </p:nvPicPr>
        <p:blipFill rotWithShape="1">
          <a:blip r:embed="rId6">
            <a:alphaModFix/>
          </a:blip>
          <a:srcRect/>
          <a:stretch/>
        </p:blipFill>
        <p:spPr>
          <a:xfrm>
            <a:off x="7462564" y="4582932"/>
            <a:ext cx="1444103" cy="2275067"/>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1293812" y="563562"/>
            <a:ext cx="9601200" cy="118903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mbria"/>
              <a:buNone/>
            </a:pPr>
            <a:r>
              <a:rPr lang="en-US" sz="4000" b="0" i="0" u="none" strike="noStrike" cap="none">
                <a:solidFill>
                  <a:schemeClr val="dk1"/>
                </a:solidFill>
                <a:latin typeface="Cambria"/>
                <a:ea typeface="Cambria"/>
                <a:cs typeface="Cambria"/>
                <a:sym typeface="Cambria"/>
              </a:rPr>
              <a:t>Typical Day in the School</a:t>
            </a:r>
          </a:p>
        </p:txBody>
      </p:sp>
      <p:sp>
        <p:nvSpPr>
          <p:cNvPr id="145" name="Shape 145"/>
          <p:cNvSpPr txBox="1">
            <a:spLocks noGrp="1"/>
          </p:cNvSpPr>
          <p:nvPr>
            <p:ph type="body" idx="1"/>
          </p:nvPr>
        </p:nvSpPr>
        <p:spPr>
          <a:xfrm>
            <a:off x="477787" y="1752600"/>
            <a:ext cx="10873208" cy="4772744"/>
          </a:xfrm>
          <a:prstGeom prst="rect">
            <a:avLst/>
          </a:prstGeom>
          <a:noFill/>
          <a:ln>
            <a:noFill/>
          </a:ln>
        </p:spPr>
        <p:txBody>
          <a:bodyPr lIns="91425" tIns="45700" rIns="91425" bIns="45700" anchor="t" anchorCtr="0">
            <a:noAutofit/>
          </a:bodyPr>
          <a:lstStyle/>
          <a:p>
            <a:pPr marL="228600" marR="0" lvl="0" indent="-228600" algn="l" rtl="0">
              <a:lnSpc>
                <a:spcPct val="70000"/>
              </a:lnSpc>
              <a:spcBef>
                <a:spcPts val="0"/>
              </a:spcBef>
              <a:spcAft>
                <a:spcPts val="0"/>
              </a:spcAft>
              <a:buClr>
                <a:schemeClr val="dk1"/>
              </a:buClr>
              <a:buSzPct val="90818"/>
              <a:buFont typeface="Arial"/>
              <a:buChar char="•"/>
            </a:pPr>
            <a:r>
              <a:rPr lang="en-US" sz="2220" b="1" i="0" u="none" strike="noStrike" cap="none">
                <a:solidFill>
                  <a:schemeClr val="dk1"/>
                </a:solidFill>
                <a:latin typeface="Cambria"/>
                <a:ea typeface="Cambria"/>
                <a:cs typeface="Cambria"/>
                <a:sym typeface="Cambria"/>
              </a:rPr>
              <a:t>These schools weren’t like other schools.  The focus was on erasing the ‘Indian in the child’, not actual learning.</a:t>
            </a:r>
          </a:p>
          <a:p>
            <a:pPr marL="228600" marR="0" lvl="0" indent="-228600" algn="l" rtl="0">
              <a:lnSpc>
                <a:spcPct val="70000"/>
              </a:lnSpc>
              <a:spcBef>
                <a:spcPts val="1800"/>
              </a:spcBef>
              <a:spcAft>
                <a:spcPts val="0"/>
              </a:spcAft>
              <a:buClr>
                <a:schemeClr val="dk1"/>
              </a:buClr>
              <a:buSzPct val="90818"/>
              <a:buFont typeface="Arial"/>
              <a:buChar char="•"/>
            </a:pPr>
            <a:r>
              <a:rPr lang="en-US" sz="2220" b="1" i="0" u="none" strike="noStrike" cap="none">
                <a:solidFill>
                  <a:schemeClr val="dk1"/>
                </a:solidFill>
                <a:latin typeface="Cambria"/>
                <a:ea typeface="Cambria"/>
                <a:cs typeface="Cambria"/>
                <a:sym typeface="Cambria"/>
              </a:rPr>
              <a:t>6:00am</a:t>
            </a:r>
            <a:r>
              <a:rPr lang="en-US" sz="2220" b="0" i="0" u="none" strike="noStrike" cap="none">
                <a:solidFill>
                  <a:schemeClr val="dk1"/>
                </a:solidFill>
                <a:latin typeface="Cambria"/>
                <a:ea typeface="Cambria"/>
                <a:cs typeface="Cambria"/>
                <a:sym typeface="Cambria"/>
              </a:rPr>
              <a:t> wash, dress and clean up the dorms</a:t>
            </a:r>
            <a:br>
              <a:rPr lang="en-US" sz="2220" b="0" i="0" u="none" strike="noStrike" cap="none">
                <a:solidFill>
                  <a:schemeClr val="dk1"/>
                </a:solidFill>
                <a:latin typeface="Cambria"/>
                <a:ea typeface="Cambria"/>
                <a:cs typeface="Cambria"/>
                <a:sym typeface="Cambria"/>
              </a:rPr>
            </a:br>
            <a:endParaRPr lang="en-US" sz="2220" b="0" i="0" u="none" strike="noStrike" cap="none">
              <a:solidFill>
                <a:schemeClr val="dk1"/>
              </a:solidFill>
              <a:latin typeface="Cambria"/>
              <a:ea typeface="Cambria"/>
              <a:cs typeface="Cambria"/>
              <a:sym typeface="Cambria"/>
            </a:endParaRPr>
          </a:p>
          <a:p>
            <a:pPr marL="228600" marR="0" lvl="0" indent="-228600" algn="l" rtl="0">
              <a:lnSpc>
                <a:spcPct val="70000"/>
              </a:lnSpc>
              <a:spcBef>
                <a:spcPts val="1800"/>
              </a:spcBef>
              <a:spcAft>
                <a:spcPts val="0"/>
              </a:spcAft>
              <a:buClr>
                <a:schemeClr val="dk1"/>
              </a:buClr>
              <a:buSzPct val="90818"/>
              <a:buFont typeface="Arial"/>
              <a:buChar char="•"/>
            </a:pPr>
            <a:r>
              <a:rPr lang="en-US" sz="2220" b="1" i="0" u="none" strike="noStrike" cap="none">
                <a:solidFill>
                  <a:schemeClr val="dk1"/>
                </a:solidFill>
                <a:latin typeface="Cambria"/>
                <a:ea typeface="Cambria"/>
                <a:cs typeface="Cambria"/>
                <a:sym typeface="Cambria"/>
              </a:rPr>
              <a:t>6:30am </a:t>
            </a:r>
            <a:r>
              <a:rPr lang="en-US" sz="2220" b="0" i="0" u="none" strike="noStrike" cap="none">
                <a:solidFill>
                  <a:schemeClr val="dk1"/>
                </a:solidFill>
                <a:latin typeface="Cambria"/>
                <a:ea typeface="Cambria"/>
                <a:cs typeface="Cambria"/>
                <a:sym typeface="Cambria"/>
              </a:rPr>
              <a:t>to the chapel (church) for Latin mass then morning chores</a:t>
            </a:r>
            <a:br>
              <a:rPr lang="en-US" sz="2220" b="0" i="0" u="none" strike="noStrike" cap="none">
                <a:solidFill>
                  <a:schemeClr val="dk1"/>
                </a:solidFill>
                <a:latin typeface="Cambria"/>
                <a:ea typeface="Cambria"/>
                <a:cs typeface="Cambria"/>
                <a:sym typeface="Cambria"/>
              </a:rPr>
            </a:br>
            <a:endParaRPr lang="en-US" sz="2220" b="0" i="0" u="none" strike="noStrike" cap="none">
              <a:solidFill>
                <a:schemeClr val="dk1"/>
              </a:solidFill>
              <a:latin typeface="Cambria"/>
              <a:ea typeface="Cambria"/>
              <a:cs typeface="Cambria"/>
              <a:sym typeface="Cambria"/>
            </a:endParaRPr>
          </a:p>
          <a:p>
            <a:pPr marL="228600" marR="0" lvl="0" indent="-228600" algn="l" rtl="0">
              <a:lnSpc>
                <a:spcPct val="70000"/>
              </a:lnSpc>
              <a:spcBef>
                <a:spcPts val="1800"/>
              </a:spcBef>
              <a:spcAft>
                <a:spcPts val="0"/>
              </a:spcAft>
              <a:buClr>
                <a:schemeClr val="dk1"/>
              </a:buClr>
              <a:buSzPct val="90818"/>
              <a:buFont typeface="Arial"/>
              <a:buChar char="•"/>
            </a:pPr>
            <a:r>
              <a:rPr lang="en-US" sz="2220" b="1" i="0" u="none" strike="noStrike" cap="none">
                <a:solidFill>
                  <a:schemeClr val="dk1"/>
                </a:solidFill>
                <a:latin typeface="Cambria"/>
                <a:ea typeface="Cambria"/>
                <a:cs typeface="Cambria"/>
                <a:sym typeface="Cambria"/>
              </a:rPr>
              <a:t>Class time</a:t>
            </a:r>
            <a:r>
              <a:rPr lang="en-US" sz="2220" b="0" i="0" u="none" strike="noStrike" cap="none">
                <a:solidFill>
                  <a:schemeClr val="dk1"/>
                </a:solidFill>
                <a:latin typeface="Cambria"/>
                <a:ea typeface="Cambria"/>
                <a:cs typeface="Cambria"/>
                <a:sym typeface="Cambria"/>
              </a:rPr>
              <a:t> consisted of religious training (1 hr), reading, writing and </a:t>
            </a:r>
            <a:br>
              <a:rPr lang="en-US" sz="2220" b="0" i="0" u="none" strike="noStrike" cap="none">
                <a:solidFill>
                  <a:schemeClr val="dk1"/>
                </a:solidFill>
                <a:latin typeface="Cambria"/>
                <a:ea typeface="Cambria"/>
                <a:cs typeface="Cambria"/>
                <a:sym typeface="Cambria"/>
              </a:rPr>
            </a:br>
            <a:r>
              <a:rPr lang="en-US" sz="2220" b="0" i="0" u="none" strike="noStrike" cap="none">
                <a:solidFill>
                  <a:schemeClr val="dk1"/>
                </a:solidFill>
                <a:latin typeface="Cambria"/>
                <a:ea typeface="Cambria"/>
                <a:cs typeface="Cambria"/>
                <a:sym typeface="Cambria"/>
              </a:rPr>
              <a:t>mathematics (2 hrs). Non-native schools had 5 hrs of instruction</a:t>
            </a:r>
            <a:br>
              <a:rPr lang="en-US" sz="2220" b="0" i="0" u="none" strike="noStrike" cap="none">
                <a:solidFill>
                  <a:schemeClr val="dk1"/>
                </a:solidFill>
                <a:latin typeface="Cambria"/>
                <a:ea typeface="Cambria"/>
                <a:cs typeface="Cambria"/>
                <a:sym typeface="Cambria"/>
              </a:rPr>
            </a:br>
            <a:endParaRPr lang="en-US" sz="2220" b="0" i="0" u="none" strike="noStrike" cap="none">
              <a:solidFill>
                <a:schemeClr val="dk1"/>
              </a:solidFill>
              <a:latin typeface="Cambria"/>
              <a:ea typeface="Cambria"/>
              <a:cs typeface="Cambria"/>
              <a:sym typeface="Cambria"/>
            </a:endParaRPr>
          </a:p>
          <a:p>
            <a:pPr marL="228600" marR="0" lvl="0" indent="-228600" algn="l" rtl="0">
              <a:lnSpc>
                <a:spcPct val="70000"/>
              </a:lnSpc>
              <a:spcBef>
                <a:spcPts val="1800"/>
              </a:spcBef>
              <a:spcAft>
                <a:spcPts val="0"/>
              </a:spcAft>
              <a:buClr>
                <a:schemeClr val="dk1"/>
              </a:buClr>
              <a:buSzPct val="90818"/>
              <a:buFont typeface="Arial"/>
              <a:buChar char="•"/>
            </a:pPr>
            <a:r>
              <a:rPr lang="en-US" sz="2220" b="1" i="0" u="none" strike="noStrike" cap="none">
                <a:solidFill>
                  <a:schemeClr val="dk1"/>
                </a:solidFill>
                <a:latin typeface="Cambria"/>
                <a:ea typeface="Cambria"/>
                <a:cs typeface="Cambria"/>
                <a:sym typeface="Cambria"/>
              </a:rPr>
              <a:t>After lunch</a:t>
            </a:r>
            <a:r>
              <a:rPr lang="en-US" sz="2220" b="0" i="0" u="none" strike="noStrike" cap="none">
                <a:solidFill>
                  <a:schemeClr val="dk1"/>
                </a:solidFill>
                <a:latin typeface="Cambria"/>
                <a:ea typeface="Cambria"/>
                <a:cs typeface="Cambria"/>
                <a:sym typeface="Cambria"/>
              </a:rPr>
              <a:t>, native children would begin their "civilization" training: farming, gardening, cooking, sewing and cleaning. </a:t>
            </a:r>
            <a:br>
              <a:rPr lang="en-US" sz="2220" b="0" i="0" u="none" strike="noStrike" cap="none">
                <a:solidFill>
                  <a:schemeClr val="dk1"/>
                </a:solidFill>
                <a:latin typeface="Cambria"/>
                <a:ea typeface="Cambria"/>
                <a:cs typeface="Cambria"/>
                <a:sym typeface="Cambria"/>
              </a:rPr>
            </a:br>
            <a:endParaRPr lang="en-US" sz="2220" b="0" i="0" u="none" strike="noStrike" cap="none">
              <a:solidFill>
                <a:schemeClr val="dk1"/>
              </a:solidFill>
              <a:latin typeface="Cambria"/>
              <a:ea typeface="Cambria"/>
              <a:cs typeface="Cambria"/>
              <a:sym typeface="Cambria"/>
            </a:endParaRPr>
          </a:p>
          <a:p>
            <a:pPr marL="228600" marR="0" lvl="0" indent="-228600" algn="l" rtl="0">
              <a:lnSpc>
                <a:spcPct val="70000"/>
              </a:lnSpc>
              <a:spcBef>
                <a:spcPts val="1800"/>
              </a:spcBef>
              <a:spcAft>
                <a:spcPts val="0"/>
              </a:spcAft>
              <a:buClr>
                <a:schemeClr val="dk1"/>
              </a:buClr>
              <a:buSzPct val="90818"/>
              <a:buFont typeface="Arial"/>
              <a:buChar char="•"/>
            </a:pPr>
            <a:r>
              <a:rPr lang="en-US" sz="2220" b="0" i="0" u="none" strike="noStrike" cap="none">
                <a:solidFill>
                  <a:schemeClr val="dk1"/>
                </a:solidFill>
                <a:latin typeface="Cambria"/>
                <a:ea typeface="Cambria"/>
                <a:cs typeface="Cambria"/>
                <a:sym typeface="Cambria"/>
              </a:rPr>
              <a:t>They would have one hour of study time in the evening, supper, clean-up, supervised recreation, prayer and bedtime. </a:t>
            </a:r>
          </a:p>
          <a:p>
            <a:pPr marL="228600" marR="0" lvl="0" indent="-228600" algn="l" rtl="0">
              <a:lnSpc>
                <a:spcPct val="80000"/>
              </a:lnSpc>
              <a:spcBef>
                <a:spcPts val="1800"/>
              </a:spcBef>
              <a:buClr>
                <a:schemeClr val="dk1"/>
              </a:buClr>
              <a:buSzPct val="90818"/>
              <a:buFont typeface="Arial"/>
              <a:buNone/>
            </a:pPr>
            <a:endParaRPr sz="2220" b="0" i="0" u="none" strike="noStrike" cap="none">
              <a:solidFill>
                <a:schemeClr val="dk1"/>
              </a:solidFill>
              <a:latin typeface="Cambria"/>
              <a:ea typeface="Cambria"/>
              <a:cs typeface="Cambria"/>
              <a:sym typeface="Cambria"/>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293812" y="563562"/>
            <a:ext cx="9601200" cy="118903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mbria"/>
              <a:buNone/>
            </a:pPr>
            <a:r>
              <a:rPr lang="en-US" sz="4000" b="0" i="0" u="none" strike="noStrike" cap="none">
                <a:solidFill>
                  <a:schemeClr val="dk1"/>
                </a:solidFill>
                <a:latin typeface="Cambria"/>
                <a:ea typeface="Cambria"/>
                <a:cs typeface="Cambria"/>
                <a:sym typeface="Cambria"/>
              </a:rPr>
              <a:t>Genocide</a:t>
            </a:r>
          </a:p>
        </p:txBody>
      </p:sp>
      <p:sp>
        <p:nvSpPr>
          <p:cNvPr id="151" name="Shape 151"/>
          <p:cNvSpPr txBox="1">
            <a:spLocks noGrp="1"/>
          </p:cNvSpPr>
          <p:nvPr>
            <p:ph type="body" idx="1"/>
          </p:nvPr>
        </p:nvSpPr>
        <p:spPr>
          <a:xfrm>
            <a:off x="261763" y="1981200"/>
            <a:ext cx="7818451" cy="41909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This entire system of school was a cultural genocide.</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Thousands of children died at these schools from bad treatment and food.</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They were not allowed to speak their language </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They were forced to practice a new religion (Christianity)</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Abuse of the children was accepted practice. It was thought that the people who ran the schools must be harsh in order to be effective</a:t>
            </a:r>
          </a:p>
          <a:p>
            <a:pPr marL="228600" marR="0" lvl="0" indent="-228600" algn="l" rtl="0">
              <a:lnSpc>
                <a:spcPct val="90000"/>
              </a:lnSpc>
              <a:spcBef>
                <a:spcPts val="1800"/>
              </a:spcBef>
              <a:buClr>
                <a:schemeClr val="dk1"/>
              </a:buClr>
              <a:buSzPct val="90000"/>
              <a:buFont typeface="Arial"/>
              <a:buNone/>
            </a:pPr>
            <a:endParaRPr sz="2400" b="0" i="0" u="none" strike="noStrike" cap="none">
              <a:solidFill>
                <a:schemeClr val="dk1"/>
              </a:solidFill>
              <a:latin typeface="Cambria"/>
              <a:ea typeface="Cambria"/>
              <a:cs typeface="Cambria"/>
              <a:sym typeface="Cambria"/>
            </a:endParaRPr>
          </a:p>
        </p:txBody>
      </p:sp>
      <p:pic>
        <p:nvPicPr>
          <p:cNvPr id="152" name="Shape 152"/>
          <p:cNvPicPr preferRelativeResize="0"/>
          <p:nvPr/>
        </p:nvPicPr>
        <p:blipFill rotWithShape="1">
          <a:blip r:embed="rId3">
            <a:alphaModFix/>
          </a:blip>
          <a:srcRect/>
          <a:stretch/>
        </p:blipFill>
        <p:spPr>
          <a:xfrm>
            <a:off x="9550796" y="133350"/>
            <a:ext cx="2476500" cy="1847849"/>
          </a:xfrm>
          <a:prstGeom prst="rect">
            <a:avLst/>
          </a:prstGeom>
          <a:noFill/>
          <a:ln>
            <a:noFill/>
          </a:ln>
        </p:spPr>
      </p:pic>
      <p:pic>
        <p:nvPicPr>
          <p:cNvPr id="153" name="Shape 153"/>
          <p:cNvPicPr preferRelativeResize="0"/>
          <p:nvPr/>
        </p:nvPicPr>
        <p:blipFill rotWithShape="1">
          <a:blip r:embed="rId4">
            <a:alphaModFix/>
          </a:blip>
          <a:srcRect/>
          <a:stretch/>
        </p:blipFill>
        <p:spPr>
          <a:xfrm>
            <a:off x="8080214" y="4534639"/>
            <a:ext cx="4114800" cy="2333625"/>
          </a:xfrm>
          <a:prstGeom prst="rect">
            <a:avLst/>
          </a:prstGeom>
          <a:noFill/>
          <a:ln>
            <a:noFill/>
          </a:ln>
        </p:spPr>
      </p:pic>
      <p:pic>
        <p:nvPicPr>
          <p:cNvPr id="154" name="Shape 154"/>
          <p:cNvPicPr preferRelativeResize="0"/>
          <p:nvPr/>
        </p:nvPicPr>
        <p:blipFill rotWithShape="1">
          <a:blip r:embed="rId5">
            <a:alphaModFix/>
          </a:blip>
          <a:srcRect/>
          <a:stretch/>
        </p:blipFill>
        <p:spPr>
          <a:xfrm>
            <a:off x="4145019" y="312423"/>
            <a:ext cx="3324225" cy="1371599"/>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293812" y="563562"/>
            <a:ext cx="9601200" cy="118903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mbria"/>
              <a:buNone/>
            </a:pPr>
            <a:r>
              <a:rPr lang="en-US" sz="4000" b="0" i="0" u="none" strike="noStrike" cap="none">
                <a:solidFill>
                  <a:schemeClr val="dk1"/>
                </a:solidFill>
                <a:latin typeface="Cambria"/>
                <a:ea typeface="Cambria"/>
                <a:cs typeface="Cambria"/>
                <a:sym typeface="Cambria"/>
              </a:rPr>
              <a:t>Abuse</a:t>
            </a:r>
          </a:p>
        </p:txBody>
      </p:sp>
      <p:sp>
        <p:nvSpPr>
          <p:cNvPr id="160" name="Shape 160"/>
          <p:cNvSpPr txBox="1">
            <a:spLocks noGrp="1"/>
          </p:cNvSpPr>
          <p:nvPr>
            <p:ph type="body" idx="1"/>
          </p:nvPr>
        </p:nvSpPr>
        <p:spPr>
          <a:xfrm>
            <a:off x="1293812" y="1981200"/>
            <a:ext cx="8977063" cy="41909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Children were sexually abused at these schools</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They were beaten and physically punished for almost anything</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They were being used for nutritional and medical experiments by the Canadian government (this has just newly come to the attention of the Canadian public)</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Many of them tried to escape and died on the way home</a:t>
            </a:r>
          </a:p>
          <a:p>
            <a:pPr marL="228600" marR="0" lvl="0" indent="-228600" algn="l" rtl="0">
              <a:lnSpc>
                <a:spcPct val="90000"/>
              </a:lnSpc>
              <a:spcBef>
                <a:spcPts val="1800"/>
              </a:spcBef>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They were not allowed to see their parents because the school worried that this would damage the progress they had made</a:t>
            </a:r>
          </a:p>
        </p:txBody>
      </p:sp>
      <p:pic>
        <p:nvPicPr>
          <p:cNvPr id="161" name="Shape 161"/>
          <p:cNvPicPr preferRelativeResize="0"/>
          <p:nvPr/>
        </p:nvPicPr>
        <p:blipFill rotWithShape="1">
          <a:blip r:embed="rId3">
            <a:alphaModFix/>
          </a:blip>
          <a:srcRect/>
          <a:stretch/>
        </p:blipFill>
        <p:spPr>
          <a:xfrm>
            <a:off x="9389300" y="219075"/>
            <a:ext cx="2771774" cy="1647824"/>
          </a:xfrm>
          <a:prstGeom prst="rect">
            <a:avLst/>
          </a:prstGeom>
          <a:noFill/>
          <a:ln>
            <a:noFill/>
          </a:ln>
        </p:spPr>
      </p:pic>
      <p:pic>
        <p:nvPicPr>
          <p:cNvPr id="162" name="Shape 162"/>
          <p:cNvPicPr preferRelativeResize="0"/>
          <p:nvPr/>
        </p:nvPicPr>
        <p:blipFill rotWithShape="1">
          <a:blip r:embed="rId4">
            <a:alphaModFix/>
          </a:blip>
          <a:srcRect/>
          <a:stretch/>
        </p:blipFill>
        <p:spPr>
          <a:xfrm>
            <a:off x="10270875" y="4253316"/>
            <a:ext cx="1943495" cy="2604684"/>
          </a:xfrm>
          <a:prstGeom prst="rect">
            <a:avLst/>
          </a:prstGeom>
          <a:noFill/>
          <a:ln>
            <a:noFill/>
          </a:ln>
        </p:spPr>
      </p:pic>
      <p:pic>
        <p:nvPicPr>
          <p:cNvPr id="163" name="Shape 163"/>
          <p:cNvPicPr preferRelativeResize="0"/>
          <p:nvPr/>
        </p:nvPicPr>
        <p:blipFill rotWithShape="1">
          <a:blip r:embed="rId5">
            <a:alphaModFix/>
          </a:blip>
          <a:srcRect/>
          <a:stretch/>
        </p:blipFill>
        <p:spPr>
          <a:xfrm>
            <a:off x="3453121" y="25055"/>
            <a:ext cx="2619375" cy="1743075"/>
          </a:xfrm>
          <a:prstGeom prst="rect">
            <a:avLst/>
          </a:prstGeom>
          <a:noFill/>
          <a:ln>
            <a:noFill/>
          </a:ln>
        </p:spPr>
      </p:pic>
      <p:pic>
        <p:nvPicPr>
          <p:cNvPr id="164" name="Shape 164"/>
          <p:cNvPicPr preferRelativeResize="0"/>
          <p:nvPr/>
        </p:nvPicPr>
        <p:blipFill rotWithShape="1">
          <a:blip r:embed="rId6">
            <a:alphaModFix/>
          </a:blip>
          <a:srcRect/>
          <a:stretch/>
        </p:blipFill>
        <p:spPr>
          <a:xfrm>
            <a:off x="333771" y="5710237"/>
            <a:ext cx="4943475" cy="923924"/>
          </a:xfrm>
          <a:prstGeom prst="rect">
            <a:avLst/>
          </a:prstGeom>
          <a:noFill/>
          <a:ln>
            <a:noFill/>
          </a:ln>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1293812" y="563562"/>
            <a:ext cx="9601200" cy="118903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mbria"/>
              <a:buNone/>
            </a:pPr>
            <a:r>
              <a:rPr lang="en-US" sz="4000" b="0" i="0" u="none" strike="noStrike" cap="none">
                <a:solidFill>
                  <a:schemeClr val="dk1"/>
                </a:solidFill>
                <a:latin typeface="Cambria"/>
                <a:ea typeface="Cambria"/>
                <a:cs typeface="Cambria"/>
                <a:sym typeface="Cambria"/>
              </a:rPr>
              <a:t>Why?</a:t>
            </a:r>
          </a:p>
        </p:txBody>
      </p:sp>
      <p:sp>
        <p:nvSpPr>
          <p:cNvPr id="170" name="Shape 170"/>
          <p:cNvSpPr txBox="1">
            <a:spLocks noGrp="1"/>
          </p:cNvSpPr>
          <p:nvPr>
            <p:ph type="body" idx="1"/>
          </p:nvPr>
        </p:nvSpPr>
        <p:spPr>
          <a:xfrm>
            <a:off x="1293812" y="1981200"/>
            <a:ext cx="9601201" cy="4190999"/>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Why did they do it?</a:t>
            </a:r>
          </a:p>
          <a:p>
            <a:pPr marL="228600" marR="0" lvl="0" indent="-228600" algn="l" rtl="0">
              <a:lnSpc>
                <a:spcPct val="8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Ethnocentricity: believing your culture is the only right one.</a:t>
            </a:r>
          </a:p>
          <a:p>
            <a:pPr marL="228600" marR="0" lvl="0" indent="-228600" algn="l" rtl="0">
              <a:lnSpc>
                <a:spcPct val="8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Xenophobia: being afraid of other cultures.</a:t>
            </a:r>
          </a:p>
          <a:p>
            <a:pPr marL="228600" marR="0" lvl="0" indent="-228600" algn="l" rtl="0">
              <a:lnSpc>
                <a:spcPct val="80000"/>
              </a:lnSpc>
              <a:spcBef>
                <a:spcPts val="1800"/>
              </a:spcBef>
              <a:spcAft>
                <a:spcPts val="0"/>
              </a:spcAft>
              <a:buClr>
                <a:schemeClr val="dk1"/>
              </a:buClr>
              <a:buSzPct val="90000"/>
              <a:buFont typeface="Arial"/>
              <a:buNone/>
            </a:pPr>
            <a:endParaRPr sz="2400" b="0" i="0" u="none" strike="noStrike" cap="none">
              <a:solidFill>
                <a:schemeClr val="dk1"/>
              </a:solidFill>
              <a:latin typeface="Cambria"/>
              <a:ea typeface="Cambria"/>
              <a:cs typeface="Cambria"/>
              <a:sym typeface="Cambria"/>
            </a:endParaRPr>
          </a:p>
          <a:p>
            <a:pPr marL="228600" marR="0" lvl="0" indent="-228600" algn="l" rtl="0">
              <a:lnSpc>
                <a:spcPct val="8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Personally, I wonder if the government and the settlers felt threatened because they sensed the strength in the people they tried to destroy.  </a:t>
            </a:r>
          </a:p>
          <a:p>
            <a:pPr marL="228600" marR="0" lvl="0" indent="-228600" algn="l" rtl="0">
              <a:lnSpc>
                <a:spcPct val="80000"/>
              </a:lnSpc>
              <a:spcBef>
                <a:spcPts val="1800"/>
              </a:spcBef>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 nuns and teachers thought they were doing the right thing, trying to assimilate those Indian children into the mainstream Canadian culture</a:t>
            </a:r>
          </a:p>
        </p:txBody>
      </p:sp>
      <p:pic>
        <p:nvPicPr>
          <p:cNvPr id="171" name="Shape 171"/>
          <p:cNvPicPr preferRelativeResize="0"/>
          <p:nvPr/>
        </p:nvPicPr>
        <p:blipFill rotWithShape="1">
          <a:blip r:embed="rId3">
            <a:alphaModFix/>
          </a:blip>
          <a:srcRect/>
          <a:stretch/>
        </p:blipFill>
        <p:spPr>
          <a:xfrm>
            <a:off x="9550796" y="47625"/>
            <a:ext cx="2514599" cy="1819274"/>
          </a:xfrm>
          <a:prstGeom prst="rect">
            <a:avLst/>
          </a:prstGeom>
          <a:noFill/>
          <a:ln>
            <a:noFill/>
          </a:ln>
        </p:spPr>
      </p:pic>
      <p:pic>
        <p:nvPicPr>
          <p:cNvPr id="172" name="Shape 172"/>
          <p:cNvPicPr preferRelativeResize="0"/>
          <p:nvPr/>
        </p:nvPicPr>
        <p:blipFill rotWithShape="1">
          <a:blip r:embed="rId4">
            <a:alphaModFix/>
          </a:blip>
          <a:srcRect/>
          <a:stretch/>
        </p:blipFill>
        <p:spPr>
          <a:xfrm>
            <a:off x="3286100" y="5600700"/>
            <a:ext cx="4010025" cy="1143000"/>
          </a:xfrm>
          <a:prstGeom prst="rect">
            <a:avLst/>
          </a:prstGeom>
          <a:noFill/>
          <a:ln>
            <a:noFill/>
          </a:ln>
        </p:spPr>
      </p:pic>
      <p:pic>
        <p:nvPicPr>
          <p:cNvPr id="173" name="Shape 173"/>
          <p:cNvPicPr preferRelativeResize="0"/>
          <p:nvPr/>
        </p:nvPicPr>
        <p:blipFill rotWithShape="1">
          <a:blip r:embed="rId5">
            <a:alphaModFix/>
          </a:blip>
          <a:srcRect/>
          <a:stretch/>
        </p:blipFill>
        <p:spPr>
          <a:xfrm>
            <a:off x="4798267" y="47625"/>
            <a:ext cx="1895474" cy="2419350"/>
          </a:xfrm>
          <a:prstGeom prst="rect">
            <a:avLst/>
          </a:prstGeom>
          <a:noFill/>
          <a:ln>
            <a:noFill/>
          </a:ln>
        </p:spPr>
      </p:pic>
      <p:pic>
        <p:nvPicPr>
          <p:cNvPr id="174" name="Shape 174"/>
          <p:cNvPicPr preferRelativeResize="0"/>
          <p:nvPr/>
        </p:nvPicPr>
        <p:blipFill rotWithShape="1">
          <a:blip r:embed="rId6">
            <a:alphaModFix/>
          </a:blip>
          <a:srcRect/>
          <a:stretch/>
        </p:blipFill>
        <p:spPr>
          <a:xfrm>
            <a:off x="9559557" y="2466975"/>
            <a:ext cx="2394228" cy="1340767"/>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1293812" y="563562"/>
            <a:ext cx="9601200" cy="118903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mbria"/>
              <a:buNone/>
            </a:pPr>
            <a:r>
              <a:rPr lang="en-US" sz="4000" b="0" i="0" u="none" strike="noStrike" cap="none">
                <a:solidFill>
                  <a:schemeClr val="dk1"/>
                </a:solidFill>
                <a:latin typeface="Cambria"/>
                <a:ea typeface="Cambria"/>
                <a:cs typeface="Cambria"/>
                <a:sym typeface="Cambria"/>
              </a:rPr>
              <a:t>Results?</a:t>
            </a:r>
          </a:p>
        </p:txBody>
      </p:sp>
      <p:sp>
        <p:nvSpPr>
          <p:cNvPr id="180" name="Shape 180"/>
          <p:cNvSpPr txBox="1">
            <a:spLocks noGrp="1"/>
          </p:cNvSpPr>
          <p:nvPr>
            <p:ph type="body" idx="1"/>
          </p:nvPr>
        </p:nvSpPr>
        <p:spPr>
          <a:xfrm>
            <a:off x="1293812" y="1981200"/>
            <a:ext cx="9601201" cy="41909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Generations of broken, damaged people. Thousands of people who now rely on the government to fix the problem because the methods they used to fix things in the past are not known to them. </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NOT assimilation. It didn’t work!</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 people who are damaged by the residential school system have passed down abuse and alcohol dependence on their own children, who have passed it to theirs.</a:t>
            </a:r>
          </a:p>
          <a:p>
            <a:pPr marL="228600" marR="0" lvl="0" indent="-228600" algn="l" rtl="0">
              <a:lnSpc>
                <a:spcPct val="90000"/>
              </a:lnSpc>
              <a:spcBef>
                <a:spcPts val="1800"/>
              </a:spcBef>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Many of them do not like schools and do not pass along a respect for school and formal education to their children and grandchildren, resulting in a lack of graduation rates for this current generation.</a:t>
            </a:r>
          </a:p>
        </p:txBody>
      </p:sp>
      <p:pic>
        <p:nvPicPr>
          <p:cNvPr id="181" name="Shape 181"/>
          <p:cNvPicPr preferRelativeResize="0"/>
          <p:nvPr/>
        </p:nvPicPr>
        <p:blipFill rotWithShape="1">
          <a:blip r:embed="rId3">
            <a:alphaModFix/>
          </a:blip>
          <a:srcRect/>
          <a:stretch/>
        </p:blipFill>
        <p:spPr>
          <a:xfrm>
            <a:off x="10126859" y="0"/>
            <a:ext cx="2061964" cy="1998658"/>
          </a:xfrm>
          <a:prstGeom prst="rect">
            <a:avLst/>
          </a:prstGeom>
          <a:noFill/>
          <a:ln>
            <a:noFill/>
          </a:ln>
        </p:spPr>
      </p:pic>
      <p:pic>
        <p:nvPicPr>
          <p:cNvPr id="182" name="Shape 182"/>
          <p:cNvPicPr preferRelativeResize="0"/>
          <p:nvPr/>
        </p:nvPicPr>
        <p:blipFill rotWithShape="1">
          <a:blip r:embed="rId4">
            <a:alphaModFix/>
          </a:blip>
          <a:srcRect/>
          <a:stretch/>
        </p:blipFill>
        <p:spPr>
          <a:xfrm>
            <a:off x="3646139" y="333375"/>
            <a:ext cx="2743199" cy="1533524"/>
          </a:xfrm>
          <a:prstGeom prst="rect">
            <a:avLst/>
          </a:prstGeom>
          <a:noFill/>
          <a:ln>
            <a:noFill/>
          </a:ln>
        </p:spPr>
      </p:pic>
      <p:pic>
        <p:nvPicPr>
          <p:cNvPr id="183" name="Shape 183"/>
          <p:cNvPicPr preferRelativeResize="0"/>
          <p:nvPr/>
        </p:nvPicPr>
        <p:blipFill rotWithShape="1">
          <a:blip r:embed="rId5">
            <a:alphaModFix/>
          </a:blip>
          <a:srcRect/>
          <a:stretch/>
        </p:blipFill>
        <p:spPr>
          <a:xfrm>
            <a:off x="7102524" y="177892"/>
            <a:ext cx="2857499" cy="1600199"/>
          </a:xfrm>
          <a:prstGeom prst="rect">
            <a:avLst/>
          </a:prstGeom>
          <a:noFill/>
          <a:ln>
            <a:noFill/>
          </a:ln>
        </p:spPr>
      </p:pic>
      <p:pic>
        <p:nvPicPr>
          <p:cNvPr id="184" name="Shape 184"/>
          <p:cNvPicPr preferRelativeResize="0"/>
          <p:nvPr/>
        </p:nvPicPr>
        <p:blipFill rotWithShape="1">
          <a:blip r:embed="rId6">
            <a:alphaModFix/>
          </a:blip>
          <a:srcRect/>
          <a:stretch/>
        </p:blipFill>
        <p:spPr>
          <a:xfrm>
            <a:off x="10270875" y="5411162"/>
            <a:ext cx="1917948" cy="1436610"/>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1293812" y="563562"/>
            <a:ext cx="9601200" cy="1189038"/>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Clr>
                <a:schemeClr val="dk1"/>
              </a:buClr>
              <a:buSzPct val="25000"/>
              <a:buFont typeface="Cambria"/>
              <a:buNone/>
            </a:pPr>
            <a:r>
              <a:rPr lang="en-US" sz="4000" b="0" i="0" u="none" strike="noStrike" cap="none">
                <a:solidFill>
                  <a:schemeClr val="dk1"/>
                </a:solidFill>
                <a:latin typeface="Cambria"/>
                <a:ea typeface="Cambria"/>
                <a:cs typeface="Cambria"/>
                <a:sym typeface="Cambria"/>
              </a:rPr>
              <a:t>Solution?</a:t>
            </a:r>
          </a:p>
        </p:txBody>
      </p:sp>
      <p:sp>
        <p:nvSpPr>
          <p:cNvPr id="190" name="Shape 190"/>
          <p:cNvSpPr txBox="1">
            <a:spLocks noGrp="1"/>
          </p:cNvSpPr>
          <p:nvPr>
            <p:ph type="body" idx="1"/>
          </p:nvPr>
        </p:nvSpPr>
        <p:spPr>
          <a:xfrm>
            <a:off x="1293812" y="1981200"/>
            <a:ext cx="9601201" cy="419099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Time</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 government has finally apologized to the survivors of the residential school system.  This happened about </a:t>
            </a:r>
            <a:r>
              <a:rPr lang="en-US"/>
              <a:t>7</a:t>
            </a:r>
            <a:r>
              <a:rPr lang="en-US" sz="2400" b="0" i="0" u="none" strike="noStrike" cap="none">
                <a:solidFill>
                  <a:schemeClr val="dk1"/>
                </a:solidFill>
                <a:latin typeface="Cambria"/>
                <a:ea typeface="Cambria"/>
                <a:cs typeface="Cambria"/>
                <a:sym typeface="Cambria"/>
              </a:rPr>
              <a:t> years ago.</a:t>
            </a:r>
          </a:p>
          <a:p>
            <a:pPr marL="228600" marR="0" lvl="0" indent="-228600" algn="l" rtl="0">
              <a:lnSpc>
                <a:spcPct val="90000"/>
              </a:lnSpc>
              <a:spcBef>
                <a:spcPts val="1800"/>
              </a:spcBef>
              <a:spcAft>
                <a:spcPts val="0"/>
              </a:spcAft>
              <a:buClr>
                <a:schemeClr val="dk1"/>
              </a:buClr>
              <a:buSzPct val="90000"/>
              <a:buFont typeface="Arial"/>
              <a:buChar char="•"/>
            </a:pPr>
            <a:r>
              <a:rPr lang="en-US" sz="2400" b="0" i="0" u="none" strike="noStrike" cap="none">
                <a:solidFill>
                  <a:schemeClr val="dk1"/>
                </a:solidFill>
                <a:latin typeface="Cambria"/>
                <a:ea typeface="Cambria"/>
                <a:cs typeface="Cambria"/>
                <a:sym typeface="Cambria"/>
              </a:rPr>
              <a:t>The impact of the schools is unknown but </a:t>
            </a:r>
            <a:r>
              <a:rPr lang="en-US"/>
              <a:t>some people</a:t>
            </a:r>
            <a:r>
              <a:rPr lang="en-US" sz="2400" b="0" i="0" u="none" strike="noStrike" cap="none">
                <a:solidFill>
                  <a:schemeClr val="dk1"/>
                </a:solidFill>
                <a:latin typeface="Cambria"/>
                <a:ea typeface="Cambria"/>
                <a:cs typeface="Cambria"/>
                <a:sym typeface="Cambria"/>
              </a:rPr>
              <a:t> think it will take 10 generations to repair the damage.  We are on the 2</a:t>
            </a:r>
            <a:r>
              <a:rPr lang="en-US" sz="2400" b="0" i="0" u="none" strike="noStrike" cap="none" baseline="30000">
                <a:solidFill>
                  <a:schemeClr val="dk1"/>
                </a:solidFill>
                <a:latin typeface="Cambria"/>
                <a:ea typeface="Cambria"/>
                <a:cs typeface="Cambria"/>
                <a:sym typeface="Cambria"/>
              </a:rPr>
              <a:t>nd</a:t>
            </a:r>
            <a:r>
              <a:rPr lang="en-US" sz="2400" b="0" i="0" u="none" strike="noStrike" cap="none">
                <a:solidFill>
                  <a:schemeClr val="dk1"/>
                </a:solidFill>
                <a:latin typeface="Cambria"/>
                <a:ea typeface="Cambria"/>
                <a:cs typeface="Cambria"/>
                <a:sym typeface="Cambria"/>
              </a:rPr>
              <a:t> generation in schools right now.</a:t>
            </a:r>
          </a:p>
          <a:p>
            <a:pPr marL="228600" marR="0" lvl="0" indent="-228600" algn="l" rtl="0">
              <a:lnSpc>
                <a:spcPct val="90000"/>
              </a:lnSpc>
              <a:spcBef>
                <a:spcPts val="1800"/>
              </a:spcBef>
              <a:buClr>
                <a:schemeClr val="dk1"/>
              </a:buClr>
              <a:buSzPct val="90000"/>
              <a:buFont typeface="Arial"/>
              <a:buNone/>
            </a:pPr>
            <a:endParaRPr sz="2400" b="0" i="0" u="none" strike="noStrike" cap="none">
              <a:solidFill>
                <a:schemeClr val="dk1"/>
              </a:solidFill>
              <a:latin typeface="Cambria"/>
              <a:ea typeface="Cambria"/>
              <a:cs typeface="Cambria"/>
              <a:sym typeface="Cambria"/>
            </a:endParaRPr>
          </a:p>
        </p:txBody>
      </p:sp>
      <p:pic>
        <p:nvPicPr>
          <p:cNvPr id="191" name="Shape 191"/>
          <p:cNvPicPr preferRelativeResize="0"/>
          <p:nvPr/>
        </p:nvPicPr>
        <p:blipFill rotWithShape="1">
          <a:blip r:embed="rId3">
            <a:alphaModFix/>
          </a:blip>
          <a:srcRect/>
          <a:stretch/>
        </p:blipFill>
        <p:spPr>
          <a:xfrm>
            <a:off x="4310869" y="4777530"/>
            <a:ext cx="2619375" cy="1743075"/>
          </a:xfrm>
          <a:prstGeom prst="rect">
            <a:avLst/>
          </a:prstGeom>
          <a:noFill/>
          <a:ln>
            <a:noFill/>
          </a:ln>
        </p:spPr>
      </p:pic>
      <p:pic>
        <p:nvPicPr>
          <p:cNvPr id="192" name="Shape 192"/>
          <p:cNvPicPr preferRelativeResize="0"/>
          <p:nvPr/>
        </p:nvPicPr>
        <p:blipFill rotWithShape="1">
          <a:blip r:embed="rId4">
            <a:alphaModFix/>
          </a:blip>
          <a:srcRect/>
          <a:stretch/>
        </p:blipFill>
        <p:spPr>
          <a:xfrm>
            <a:off x="189756" y="4725144"/>
            <a:ext cx="2466974" cy="1847849"/>
          </a:xfrm>
          <a:prstGeom prst="rect">
            <a:avLst/>
          </a:prstGeom>
          <a:noFill/>
          <a:ln>
            <a:noFill/>
          </a:ln>
        </p:spPr>
      </p:pic>
      <p:pic>
        <p:nvPicPr>
          <p:cNvPr id="193" name="Shape 193"/>
          <p:cNvPicPr preferRelativeResize="0"/>
          <p:nvPr/>
        </p:nvPicPr>
        <p:blipFill rotWithShape="1">
          <a:blip r:embed="rId5">
            <a:alphaModFix/>
          </a:blip>
          <a:srcRect/>
          <a:stretch/>
        </p:blipFill>
        <p:spPr>
          <a:xfrm>
            <a:off x="8542684" y="4293096"/>
            <a:ext cx="2619375" cy="1743075"/>
          </a:xfrm>
          <a:prstGeom prst="rect">
            <a:avLst/>
          </a:prstGeom>
          <a:noFill/>
          <a:ln>
            <a:noFill/>
          </a:ln>
        </p:spPr>
      </p:pic>
      <p:pic>
        <p:nvPicPr>
          <p:cNvPr id="194" name="Shape 194"/>
          <p:cNvPicPr preferRelativeResize="0"/>
          <p:nvPr/>
        </p:nvPicPr>
        <p:blipFill rotWithShape="1">
          <a:blip r:embed="rId6">
            <a:alphaModFix/>
          </a:blip>
          <a:srcRect/>
          <a:stretch/>
        </p:blipFill>
        <p:spPr>
          <a:xfrm>
            <a:off x="5374332" y="563562"/>
            <a:ext cx="3305174" cy="1381125"/>
          </a:xfrm>
          <a:prstGeom prst="rect">
            <a:avLst/>
          </a:prstGeom>
          <a:noFill/>
          <a:ln>
            <a:noFill/>
          </a:ln>
        </p:spPr>
      </p:pic>
    </p:spTree>
  </p:cSld>
  <p:clrMapOvr>
    <a:masterClrMapping/>
  </p:clrMapOvr>
  <p:transition spd="med">
    <p:fade/>
  </p:transition>
</p:sld>
</file>

<file path=ppt/theme/theme1.xml><?xml version="1.0" encoding="utf-8"?>
<a:theme xmlns:a="http://schemas.openxmlformats.org/drawingml/2006/main" name="Eco Living 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559</Words>
  <Application>Microsoft Office PowerPoint</Application>
  <PresentationFormat>Custom</PresentationFormat>
  <Paragraphs>47</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Eco Living 16x9</vt:lpstr>
      <vt:lpstr>Residential Schools</vt:lpstr>
      <vt:lpstr>Residential Schools</vt:lpstr>
      <vt:lpstr>Administration</vt:lpstr>
      <vt:lpstr>Typical Day in the School</vt:lpstr>
      <vt:lpstr>Genocide</vt:lpstr>
      <vt:lpstr>Abuse</vt:lpstr>
      <vt:lpstr>Why?</vt:lpstr>
      <vt:lpstr>Results?</vt:lpstr>
      <vt:lpstr>Solution?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Residential Schools</dc:title>
  <dc:creator>Golda David</dc:creator>
  <cp:lastModifiedBy>Golda David</cp:lastModifiedBy>
  <cp:revision>1</cp:revision>
  <dcterms:modified xsi:type="dcterms:W3CDTF">2016-03-25T18:38:02Z</dcterms:modified>
</cp:coreProperties>
</file>